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sldIdLst>
    <p:sldId id="256" r:id="rId5"/>
    <p:sldId id="305" r:id="rId6"/>
    <p:sldId id="306" r:id="rId7"/>
    <p:sldId id="311" r:id="rId8"/>
    <p:sldId id="312" r:id="rId9"/>
    <p:sldId id="299" r:id="rId10"/>
    <p:sldId id="300" r:id="rId11"/>
    <p:sldId id="301" r:id="rId12"/>
    <p:sldId id="307" r:id="rId13"/>
    <p:sldId id="302" r:id="rId14"/>
    <p:sldId id="308" r:id="rId15"/>
    <p:sldId id="309" r:id="rId16"/>
    <p:sldId id="303" r:id="rId17"/>
    <p:sldId id="31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13"/>
  </p:normalViewPr>
  <p:slideViewPr>
    <p:cSldViewPr snapToGrid="0">
      <p:cViewPr varScale="1">
        <p:scale>
          <a:sx n="130" d="100"/>
          <a:sy n="130" d="100"/>
        </p:scale>
        <p:origin x="4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a Velasco" userId="d3f0145a-80bd-4d4e-8782-dc826dccd779" providerId="ADAL" clId="{24353B42-323A-3A4C-9F53-D39F34FC7C4E}"/>
    <pc:docChg chg="custSel modSld">
      <pc:chgData name="Alexandra Velasco" userId="d3f0145a-80bd-4d4e-8782-dc826dccd779" providerId="ADAL" clId="{24353B42-323A-3A4C-9F53-D39F34FC7C4E}" dt="2024-08-06T01:56:00.517" v="4" actId="478"/>
      <pc:docMkLst>
        <pc:docMk/>
      </pc:docMkLst>
      <pc:sldChg chg="delSp mod">
        <pc:chgData name="Alexandra Velasco" userId="d3f0145a-80bd-4d4e-8782-dc826dccd779" providerId="ADAL" clId="{24353B42-323A-3A4C-9F53-D39F34FC7C4E}" dt="2024-08-06T01:56:00.517" v="4" actId="478"/>
        <pc:sldMkLst>
          <pc:docMk/>
          <pc:sldMk cId="3987319702" sldId="299"/>
        </pc:sldMkLst>
        <pc:grpChg chg="del">
          <ac:chgData name="Alexandra Velasco" userId="d3f0145a-80bd-4d4e-8782-dc826dccd779" providerId="ADAL" clId="{24353B42-323A-3A4C-9F53-D39F34FC7C4E}" dt="2024-08-06T01:55:57.531" v="2" actId="478"/>
          <ac:grpSpMkLst>
            <pc:docMk/>
            <pc:sldMk cId="3987319702" sldId="299"/>
            <ac:grpSpMk id="35" creationId="{8ED7E0D1-9EB1-9E3A-CC15-F7D9F50698DC}"/>
          </ac:grpSpMkLst>
        </pc:grpChg>
        <pc:grpChg chg="del">
          <ac:chgData name="Alexandra Velasco" userId="d3f0145a-80bd-4d4e-8782-dc826dccd779" providerId="ADAL" clId="{24353B42-323A-3A4C-9F53-D39F34FC7C4E}" dt="2024-08-06T01:56:00.517" v="4" actId="478"/>
          <ac:grpSpMkLst>
            <pc:docMk/>
            <pc:sldMk cId="3987319702" sldId="299"/>
            <ac:grpSpMk id="38" creationId="{05E7E854-199B-CA74-42C1-9CB7604988CC}"/>
          </ac:grpSpMkLst>
        </pc:grpChg>
        <pc:inkChg chg="del">
          <ac:chgData name="Alexandra Velasco" userId="d3f0145a-80bd-4d4e-8782-dc826dccd779" providerId="ADAL" clId="{24353B42-323A-3A4C-9F53-D39F34FC7C4E}" dt="2024-08-06T01:55:59.028" v="3" actId="478"/>
          <ac:inkMkLst>
            <pc:docMk/>
            <pc:sldMk cId="3987319702" sldId="299"/>
            <ac:inkMk id="34" creationId="{3DC613E5-F19D-56E0-D434-FA662BDA3B3B}"/>
          </ac:inkMkLst>
        </pc:inkChg>
      </pc:sldChg>
      <pc:sldChg chg="delSp mod">
        <pc:chgData name="Alexandra Velasco" userId="d3f0145a-80bd-4d4e-8782-dc826dccd779" providerId="ADAL" clId="{24353B42-323A-3A4C-9F53-D39F34FC7C4E}" dt="2024-08-06T01:54:57.044" v="1" actId="478"/>
        <pc:sldMkLst>
          <pc:docMk/>
          <pc:sldMk cId="1376502657" sldId="305"/>
        </pc:sldMkLst>
        <pc:grpChg chg="del">
          <ac:chgData name="Alexandra Velasco" userId="d3f0145a-80bd-4d4e-8782-dc826dccd779" providerId="ADAL" clId="{24353B42-323A-3A4C-9F53-D39F34FC7C4E}" dt="2024-08-06T01:54:57.044" v="1" actId="478"/>
          <ac:grpSpMkLst>
            <pc:docMk/>
            <pc:sldMk cId="1376502657" sldId="305"/>
            <ac:grpSpMk id="59" creationId="{D25F96B4-20DD-764C-FD44-3FDE676111DD}"/>
          </ac:grpSpMkLst>
        </pc:grpChg>
        <pc:inkChg chg="del">
          <ac:chgData name="Alexandra Velasco" userId="d3f0145a-80bd-4d4e-8782-dc826dccd779" providerId="ADAL" clId="{24353B42-323A-3A4C-9F53-D39F34FC7C4E}" dt="2024-08-06T01:54:51.473" v="0" actId="478"/>
          <ac:inkMkLst>
            <pc:docMk/>
            <pc:sldMk cId="1376502657" sldId="305"/>
            <ac:inkMk id="39" creationId="{FF446F1D-9D10-6B7D-93AC-455FF429D3F4}"/>
          </ac:inkMkLst>
        </pc:inkChg>
      </pc:sldChg>
    </pc:docChg>
  </pc:docChgLst>
  <pc:docChgLst>
    <pc:chgData name="Alexandra Velasco" userId="d3f0145a-80bd-4d4e-8782-dc826dccd779" providerId="ADAL" clId="{F094F4EA-19FD-4F87-8524-41C71A157B54}"/>
    <pc:docChg chg="undo custSel addSld delSld modSld">
      <pc:chgData name="Alexandra Velasco" userId="d3f0145a-80bd-4d4e-8782-dc826dccd779" providerId="ADAL" clId="{F094F4EA-19FD-4F87-8524-41C71A157B54}" dt="2023-02-20T18:55:40.507" v="86" actId="478"/>
      <pc:docMkLst>
        <pc:docMk/>
      </pc:docMkLst>
      <pc:sldChg chg="delSp add">
        <pc:chgData name="Alexandra Velasco" userId="d3f0145a-80bd-4d4e-8782-dc826dccd779" providerId="ADAL" clId="{F094F4EA-19FD-4F87-8524-41C71A157B54}" dt="2023-02-20T18:49:35.257" v="5" actId="478"/>
        <pc:sldMkLst>
          <pc:docMk/>
          <pc:sldMk cId="894661689" sldId="273"/>
        </pc:sldMkLst>
        <pc:grpChg chg="del">
          <ac:chgData name="Alexandra Velasco" userId="d3f0145a-80bd-4d4e-8782-dc826dccd779" providerId="ADAL" clId="{F094F4EA-19FD-4F87-8524-41C71A157B54}" dt="2023-02-20T18:49:35.257" v="5" actId="478"/>
          <ac:grpSpMkLst>
            <pc:docMk/>
            <pc:sldMk cId="894661689" sldId="273"/>
            <ac:grpSpMk id="33" creationId="{7BF83856-EA4E-0C41-A4BC-711E8DBFFD2B}"/>
          </ac:grpSpMkLst>
        </pc:grpChg>
        <pc:grpChg chg="del">
          <ac:chgData name="Alexandra Velasco" userId="d3f0145a-80bd-4d4e-8782-dc826dccd779" providerId="ADAL" clId="{F094F4EA-19FD-4F87-8524-41C71A157B54}" dt="2023-02-20T18:49:35.257" v="5" actId="478"/>
          <ac:grpSpMkLst>
            <pc:docMk/>
            <pc:sldMk cId="894661689" sldId="273"/>
            <ac:grpSpMk id="36" creationId="{D9E50F20-A6BA-BA40-9C9A-0B4A39A49A96}"/>
          </ac:grpSpMkLst>
        </pc:grpChg>
        <pc:grpChg chg="del">
          <ac:chgData name="Alexandra Velasco" userId="d3f0145a-80bd-4d4e-8782-dc826dccd779" providerId="ADAL" clId="{F094F4EA-19FD-4F87-8524-41C71A157B54}" dt="2023-02-20T18:49:35.257" v="5" actId="478"/>
          <ac:grpSpMkLst>
            <pc:docMk/>
            <pc:sldMk cId="894661689" sldId="273"/>
            <ac:grpSpMk id="39" creationId="{101BAC0D-9FB4-C940-BA8D-9B25B8C371F8}"/>
          </ac:grpSpMkLst>
        </pc:grpChg>
        <pc:inkChg chg="del">
          <ac:chgData name="Alexandra Velasco" userId="d3f0145a-80bd-4d4e-8782-dc826dccd779" providerId="ADAL" clId="{F094F4EA-19FD-4F87-8524-41C71A157B54}" dt="2023-02-20T18:49:35.257" v="5" actId="478"/>
          <ac:inkMkLst>
            <pc:docMk/>
            <pc:sldMk cId="894661689" sldId="273"/>
            <ac:inkMk id="40" creationId="{54E2925F-58B4-1E41-83BA-5A505E8A5158}"/>
          </ac:inkMkLst>
        </pc:inkChg>
      </pc:sldChg>
      <pc:sldChg chg="delSp add">
        <pc:chgData name="Alexandra Velasco" userId="d3f0145a-80bd-4d4e-8782-dc826dccd779" providerId="ADAL" clId="{F094F4EA-19FD-4F87-8524-41C71A157B54}" dt="2023-02-20T18:50:05.037" v="12" actId="478"/>
        <pc:sldMkLst>
          <pc:docMk/>
          <pc:sldMk cId="1622782493" sldId="274"/>
        </pc:sldMkLst>
        <pc:grpChg chg="del">
          <ac:chgData name="Alexandra Velasco" userId="d3f0145a-80bd-4d4e-8782-dc826dccd779" providerId="ADAL" clId="{F094F4EA-19FD-4F87-8524-41C71A157B54}" dt="2023-02-20T18:49:48.504" v="6" actId="478"/>
          <ac:grpSpMkLst>
            <pc:docMk/>
            <pc:sldMk cId="1622782493" sldId="274"/>
            <ac:grpSpMk id="13" creationId="{E281F395-BDE0-1843-9A7A-8C2FCEFCD93E}"/>
          </ac:grpSpMkLst>
        </pc:grpChg>
        <pc:grpChg chg="del">
          <ac:chgData name="Alexandra Velasco" userId="d3f0145a-80bd-4d4e-8782-dc826dccd779" providerId="ADAL" clId="{F094F4EA-19FD-4F87-8524-41C71A157B54}" dt="2023-02-20T18:49:58.784" v="8" actId="478"/>
          <ac:grpSpMkLst>
            <pc:docMk/>
            <pc:sldMk cId="1622782493" sldId="274"/>
            <ac:grpSpMk id="19" creationId="{AD53DF99-EC17-AC4E-B229-FE1B67DB0B72}"/>
          </ac:grpSpMkLst>
        </pc:grpChg>
        <pc:grpChg chg="del">
          <ac:chgData name="Alexandra Velasco" userId="d3f0145a-80bd-4d4e-8782-dc826dccd779" providerId="ADAL" clId="{F094F4EA-19FD-4F87-8524-41C71A157B54}" dt="2023-02-20T18:49:58.784" v="8" actId="478"/>
          <ac:grpSpMkLst>
            <pc:docMk/>
            <pc:sldMk cId="1622782493" sldId="274"/>
            <ac:grpSpMk id="32" creationId="{7F1B35A4-373A-074A-A7CA-BCFCB8A8ADD5}"/>
          </ac:grpSpMkLst>
        </pc:grpChg>
        <pc:grpChg chg="del">
          <ac:chgData name="Alexandra Velasco" userId="d3f0145a-80bd-4d4e-8782-dc826dccd779" providerId="ADAL" clId="{F094F4EA-19FD-4F87-8524-41C71A157B54}" dt="2023-02-20T18:49:58.784" v="8" actId="478"/>
          <ac:grpSpMkLst>
            <pc:docMk/>
            <pc:sldMk cId="1622782493" sldId="274"/>
            <ac:grpSpMk id="33" creationId="{DD7D0A96-2507-7544-BB75-24B7168D6440}"/>
          </ac:grpSpMkLst>
        </pc:grpChg>
        <pc:grpChg chg="del">
          <ac:chgData name="Alexandra Velasco" userId="d3f0145a-80bd-4d4e-8782-dc826dccd779" providerId="ADAL" clId="{F094F4EA-19FD-4F87-8524-41C71A157B54}" dt="2023-02-20T18:49:58.784" v="8" actId="478"/>
          <ac:grpSpMkLst>
            <pc:docMk/>
            <pc:sldMk cId="1622782493" sldId="274"/>
            <ac:grpSpMk id="47" creationId="{040A3025-4D22-0A45-9573-2E9F9D478CD3}"/>
          </ac:grpSpMkLst>
        </pc:grpChg>
        <pc:grpChg chg="del">
          <ac:chgData name="Alexandra Velasco" userId="d3f0145a-80bd-4d4e-8782-dc826dccd779" providerId="ADAL" clId="{F094F4EA-19FD-4F87-8524-41C71A157B54}" dt="2023-02-20T18:49:58.784" v="8" actId="478"/>
          <ac:grpSpMkLst>
            <pc:docMk/>
            <pc:sldMk cId="1622782493" sldId="274"/>
            <ac:grpSpMk id="62" creationId="{20930A13-65DC-EF41-BB97-3B6DD38CEFCD}"/>
          </ac:grpSpMkLst>
        </pc:grpChg>
        <pc:grpChg chg="del">
          <ac:chgData name="Alexandra Velasco" userId="d3f0145a-80bd-4d4e-8782-dc826dccd779" providerId="ADAL" clId="{F094F4EA-19FD-4F87-8524-41C71A157B54}" dt="2023-02-20T18:50:02.250" v="9" actId="478"/>
          <ac:grpSpMkLst>
            <pc:docMk/>
            <pc:sldMk cId="1622782493" sldId="274"/>
            <ac:grpSpMk id="76" creationId="{76B5468B-8C86-E949-8BA5-85226976FA2A}"/>
          </ac:grpSpMkLst>
        </pc:grpChg>
        <pc:grpChg chg="del">
          <ac:chgData name="Alexandra Velasco" userId="d3f0145a-80bd-4d4e-8782-dc826dccd779" providerId="ADAL" clId="{F094F4EA-19FD-4F87-8524-41C71A157B54}" dt="2023-02-20T18:50:03.235" v="10" actId="478"/>
          <ac:grpSpMkLst>
            <pc:docMk/>
            <pc:sldMk cId="1622782493" sldId="274"/>
            <ac:grpSpMk id="81" creationId="{687832FC-2E31-8F43-9552-B63DA8BD4A95}"/>
          </ac:grpSpMkLst>
        </pc:grpChg>
        <pc:grpChg chg="del">
          <ac:chgData name="Alexandra Velasco" userId="d3f0145a-80bd-4d4e-8782-dc826dccd779" providerId="ADAL" clId="{F094F4EA-19FD-4F87-8524-41C71A157B54}" dt="2023-02-20T18:49:58.784" v="8" actId="478"/>
          <ac:grpSpMkLst>
            <pc:docMk/>
            <pc:sldMk cId="1622782493" sldId="274"/>
            <ac:grpSpMk id="86" creationId="{BB0849FF-F47E-2545-AAFB-4D3F72F03179}"/>
          </ac:grpSpMkLst>
        </pc:grpChg>
        <pc:grpChg chg="del">
          <ac:chgData name="Alexandra Velasco" userId="d3f0145a-80bd-4d4e-8782-dc826dccd779" providerId="ADAL" clId="{F094F4EA-19FD-4F87-8524-41C71A157B54}" dt="2023-02-20T18:49:58.784" v="8" actId="478"/>
          <ac:grpSpMkLst>
            <pc:docMk/>
            <pc:sldMk cId="1622782493" sldId="274"/>
            <ac:grpSpMk id="96" creationId="{6BC73188-8717-5445-A038-396D26B48A61}"/>
          </ac:grpSpMkLst>
        </pc:grpChg>
        <pc:grpChg chg="del">
          <ac:chgData name="Alexandra Velasco" userId="d3f0145a-80bd-4d4e-8782-dc826dccd779" providerId="ADAL" clId="{F094F4EA-19FD-4F87-8524-41C71A157B54}" dt="2023-02-20T18:50:04.086" v="11" actId="478"/>
          <ac:grpSpMkLst>
            <pc:docMk/>
            <pc:sldMk cId="1622782493" sldId="274"/>
            <ac:grpSpMk id="109" creationId="{AC17222B-13A0-7A43-8C01-820D29B97780}"/>
          </ac:grpSpMkLst>
        </pc:grpChg>
        <pc:grpChg chg="del">
          <ac:chgData name="Alexandra Velasco" userId="d3f0145a-80bd-4d4e-8782-dc826dccd779" providerId="ADAL" clId="{F094F4EA-19FD-4F87-8524-41C71A157B54}" dt="2023-02-20T18:50:05.037" v="12" actId="478"/>
          <ac:grpSpMkLst>
            <pc:docMk/>
            <pc:sldMk cId="1622782493" sldId="274"/>
            <ac:grpSpMk id="121" creationId="{83EDF99F-5F02-434C-9130-9BD3BC4D0B86}"/>
          </ac:grpSpMkLst>
        </pc:grpChg>
        <pc:grpChg chg="del">
          <ac:chgData name="Alexandra Velasco" userId="d3f0145a-80bd-4d4e-8782-dc826dccd779" providerId="ADAL" clId="{F094F4EA-19FD-4F87-8524-41C71A157B54}" dt="2023-02-20T18:49:58.784" v="8" actId="478"/>
          <ac:grpSpMkLst>
            <pc:docMk/>
            <pc:sldMk cId="1622782493" sldId="274"/>
            <ac:grpSpMk id="122" creationId="{2CD796DD-544F-9C49-ABF3-68623658AB77}"/>
          </ac:grpSpMkLst>
        </pc:grpChg>
        <pc:grpChg chg="del">
          <ac:chgData name="Alexandra Velasco" userId="d3f0145a-80bd-4d4e-8782-dc826dccd779" providerId="ADAL" clId="{F094F4EA-19FD-4F87-8524-41C71A157B54}" dt="2023-02-20T18:49:48.504" v="6" actId="478"/>
          <ac:grpSpMkLst>
            <pc:docMk/>
            <pc:sldMk cId="1622782493" sldId="274"/>
            <ac:grpSpMk id="129" creationId="{95932FCF-8250-524E-8C8B-8F6A9730FBB6}"/>
          </ac:grpSpMkLst>
        </pc:grpChg>
        <pc:grpChg chg="del">
          <ac:chgData name="Alexandra Velasco" userId="d3f0145a-80bd-4d4e-8782-dc826dccd779" providerId="ADAL" clId="{F094F4EA-19FD-4F87-8524-41C71A157B54}" dt="2023-02-20T18:49:48.504" v="6" actId="478"/>
          <ac:grpSpMkLst>
            <pc:docMk/>
            <pc:sldMk cId="1622782493" sldId="274"/>
            <ac:grpSpMk id="136" creationId="{92B98AC5-AB46-5149-AE8F-02C4CCBA3B9E}"/>
          </ac:grpSpMkLst>
        </pc:grpChg>
        <pc:grpChg chg="del">
          <ac:chgData name="Alexandra Velasco" userId="d3f0145a-80bd-4d4e-8782-dc826dccd779" providerId="ADAL" clId="{F094F4EA-19FD-4F87-8524-41C71A157B54}" dt="2023-02-20T18:49:48.504" v="6" actId="478"/>
          <ac:grpSpMkLst>
            <pc:docMk/>
            <pc:sldMk cId="1622782493" sldId="274"/>
            <ac:grpSpMk id="140" creationId="{E623F13A-B5C6-3F40-80DE-F212AABB88D1}"/>
          </ac:grpSpMkLst>
        </pc:grpChg>
        <pc:inkChg chg="del">
          <ac:chgData name="Alexandra Velasco" userId="d3f0145a-80bd-4d4e-8782-dc826dccd779" providerId="ADAL" clId="{F094F4EA-19FD-4F87-8524-41C71A157B54}" dt="2023-02-20T18:49:51.540" v="7" actId="478"/>
          <ac:inkMkLst>
            <pc:docMk/>
            <pc:sldMk cId="1622782493" sldId="274"/>
            <ac:inkMk id="10" creationId="{E3B69D94-0A79-D94A-A127-B3F8EF30B487}"/>
          </ac:inkMkLst>
        </pc:inkChg>
        <pc:inkChg chg="del">
          <ac:chgData name="Alexandra Velasco" userId="d3f0145a-80bd-4d4e-8782-dc826dccd779" providerId="ADAL" clId="{F094F4EA-19FD-4F87-8524-41C71A157B54}" dt="2023-02-20T18:49:58.784" v="8" actId="478"/>
          <ac:inkMkLst>
            <pc:docMk/>
            <pc:sldMk cId="1622782493" sldId="274"/>
            <ac:inkMk id="87" creationId="{FDFC074E-0F24-4A43-90C0-6BBE7B295C12}"/>
          </ac:inkMkLst>
        </pc:inkChg>
        <pc:inkChg chg="del">
          <ac:chgData name="Alexandra Velasco" userId="d3f0145a-80bd-4d4e-8782-dc826dccd779" providerId="ADAL" clId="{F094F4EA-19FD-4F87-8524-41C71A157B54}" dt="2023-02-20T18:49:58.784" v="8" actId="478"/>
          <ac:inkMkLst>
            <pc:docMk/>
            <pc:sldMk cId="1622782493" sldId="274"/>
            <ac:inkMk id="88" creationId="{93071EDD-D1B0-DE48-93E3-736A563373A5}"/>
          </ac:inkMkLst>
        </pc:inkChg>
        <pc:inkChg chg="del">
          <ac:chgData name="Alexandra Velasco" userId="d3f0145a-80bd-4d4e-8782-dc826dccd779" providerId="ADAL" clId="{F094F4EA-19FD-4F87-8524-41C71A157B54}" dt="2023-02-20T18:49:58.784" v="8" actId="478"/>
          <ac:inkMkLst>
            <pc:docMk/>
            <pc:sldMk cId="1622782493" sldId="274"/>
            <ac:inkMk id="97" creationId="{B9C558ED-6E5B-5747-81DB-0F40D6D6E223}"/>
          </ac:inkMkLst>
        </pc:inkChg>
        <pc:inkChg chg="del">
          <ac:chgData name="Alexandra Velasco" userId="d3f0145a-80bd-4d4e-8782-dc826dccd779" providerId="ADAL" clId="{F094F4EA-19FD-4F87-8524-41C71A157B54}" dt="2023-02-20T18:49:58.784" v="8" actId="478"/>
          <ac:inkMkLst>
            <pc:docMk/>
            <pc:sldMk cId="1622782493" sldId="274"/>
            <ac:inkMk id="98" creationId="{A754CB5F-B530-2648-BE24-6F3C0426408D}"/>
          </ac:inkMkLst>
        </pc:inkChg>
        <pc:inkChg chg="del">
          <ac:chgData name="Alexandra Velasco" userId="d3f0145a-80bd-4d4e-8782-dc826dccd779" providerId="ADAL" clId="{F094F4EA-19FD-4F87-8524-41C71A157B54}" dt="2023-02-20T18:49:48.504" v="6" actId="478"/>
          <ac:inkMkLst>
            <pc:docMk/>
            <pc:sldMk cId="1622782493" sldId="274"/>
            <ac:inkMk id="135" creationId="{D90AA558-2D43-A54E-8FAF-FC0C4FC4151A}"/>
          </ac:inkMkLst>
        </pc:inkChg>
        <pc:inkChg chg="del">
          <ac:chgData name="Alexandra Velasco" userId="d3f0145a-80bd-4d4e-8782-dc826dccd779" providerId="ADAL" clId="{F094F4EA-19FD-4F87-8524-41C71A157B54}" dt="2023-02-20T18:49:48.504" v="6" actId="478"/>
          <ac:inkMkLst>
            <pc:docMk/>
            <pc:sldMk cId="1622782493" sldId="274"/>
            <ac:inkMk id="141" creationId="{81AD12B4-059B-C84C-93A5-DD275499313E}"/>
          </ac:inkMkLst>
        </pc:inkChg>
      </pc:sldChg>
      <pc:sldChg chg="delSp add">
        <pc:chgData name="Alexandra Velasco" userId="d3f0145a-80bd-4d4e-8782-dc826dccd779" providerId="ADAL" clId="{F094F4EA-19FD-4F87-8524-41C71A157B54}" dt="2023-02-20T18:50:36.068" v="17" actId="478"/>
        <pc:sldMkLst>
          <pc:docMk/>
          <pc:sldMk cId="3398519493" sldId="280"/>
        </pc:sldMkLst>
        <pc:grpChg chg="del">
          <ac:chgData name="Alexandra Velasco" userId="d3f0145a-80bd-4d4e-8782-dc826dccd779" providerId="ADAL" clId="{F094F4EA-19FD-4F87-8524-41C71A157B54}" dt="2023-02-20T18:50:32.931" v="15" actId="478"/>
          <ac:grpSpMkLst>
            <pc:docMk/>
            <pc:sldMk cId="3398519493" sldId="280"/>
            <ac:grpSpMk id="10" creationId="{D082C906-3D76-9647-AF45-3C0291F9984A}"/>
          </ac:grpSpMkLst>
        </pc:grpChg>
        <pc:grpChg chg="del">
          <ac:chgData name="Alexandra Velasco" userId="d3f0145a-80bd-4d4e-8782-dc826dccd779" providerId="ADAL" clId="{F094F4EA-19FD-4F87-8524-41C71A157B54}" dt="2023-02-20T18:50:32.931" v="15" actId="478"/>
          <ac:grpSpMkLst>
            <pc:docMk/>
            <pc:sldMk cId="3398519493" sldId="280"/>
            <ac:grpSpMk id="13" creationId="{A36BA027-8231-8543-BA0E-DB320107D208}"/>
          </ac:grpSpMkLst>
        </pc:grpChg>
        <pc:grpChg chg="del">
          <ac:chgData name="Alexandra Velasco" userId="d3f0145a-80bd-4d4e-8782-dc826dccd779" providerId="ADAL" clId="{F094F4EA-19FD-4F87-8524-41C71A157B54}" dt="2023-02-20T18:50:32.931" v="15" actId="478"/>
          <ac:grpSpMkLst>
            <pc:docMk/>
            <pc:sldMk cId="3398519493" sldId="280"/>
            <ac:grpSpMk id="17" creationId="{629D17AD-4450-9B41-9878-3A32E4F4B56B}"/>
          </ac:grpSpMkLst>
        </pc:grpChg>
        <pc:grpChg chg="del">
          <ac:chgData name="Alexandra Velasco" userId="d3f0145a-80bd-4d4e-8782-dc826dccd779" providerId="ADAL" clId="{F094F4EA-19FD-4F87-8524-41C71A157B54}" dt="2023-02-20T18:50:32.931" v="15" actId="478"/>
          <ac:grpSpMkLst>
            <pc:docMk/>
            <pc:sldMk cId="3398519493" sldId="280"/>
            <ac:grpSpMk id="23" creationId="{595DE3BF-4D85-8147-9553-D35328C8C69B}"/>
          </ac:grpSpMkLst>
        </pc:grpChg>
        <pc:grpChg chg="del">
          <ac:chgData name="Alexandra Velasco" userId="d3f0145a-80bd-4d4e-8782-dc826dccd779" providerId="ADAL" clId="{F094F4EA-19FD-4F87-8524-41C71A157B54}" dt="2023-02-20T18:50:32.931" v="15" actId="478"/>
          <ac:grpSpMkLst>
            <pc:docMk/>
            <pc:sldMk cId="3398519493" sldId="280"/>
            <ac:grpSpMk id="28" creationId="{ABE43679-2232-4D4C-8A79-2E8FFEAE5F44}"/>
          </ac:grpSpMkLst>
        </pc:grpChg>
        <pc:grpChg chg="del">
          <ac:chgData name="Alexandra Velasco" userId="d3f0145a-80bd-4d4e-8782-dc826dccd779" providerId="ADAL" clId="{F094F4EA-19FD-4F87-8524-41C71A157B54}" dt="2023-02-20T18:50:32.931" v="15" actId="478"/>
          <ac:grpSpMkLst>
            <pc:docMk/>
            <pc:sldMk cId="3398519493" sldId="280"/>
            <ac:grpSpMk id="37" creationId="{9136FC39-1CD1-EA47-A933-CD6E03A9963B}"/>
          </ac:grpSpMkLst>
        </pc:grpChg>
        <pc:grpChg chg="del">
          <ac:chgData name="Alexandra Velasco" userId="d3f0145a-80bd-4d4e-8782-dc826dccd779" providerId="ADAL" clId="{F094F4EA-19FD-4F87-8524-41C71A157B54}" dt="2023-02-20T18:50:32.931" v="15" actId="478"/>
          <ac:grpSpMkLst>
            <pc:docMk/>
            <pc:sldMk cId="3398519493" sldId="280"/>
            <ac:grpSpMk id="48" creationId="{5C105995-AC8B-C54D-A3BF-1CE66B7FC211}"/>
          </ac:grpSpMkLst>
        </pc:grpChg>
        <pc:grpChg chg="del">
          <ac:chgData name="Alexandra Velasco" userId="d3f0145a-80bd-4d4e-8782-dc826dccd779" providerId="ADAL" clId="{F094F4EA-19FD-4F87-8524-41C71A157B54}" dt="2023-02-20T18:50:32.931" v="15" actId="478"/>
          <ac:grpSpMkLst>
            <pc:docMk/>
            <pc:sldMk cId="3398519493" sldId="280"/>
            <ac:grpSpMk id="49" creationId="{E6772567-89DF-0B4A-AE03-00F919FD3E82}"/>
          </ac:grpSpMkLst>
        </pc:grpChg>
        <pc:grpChg chg="del">
          <ac:chgData name="Alexandra Velasco" userId="d3f0145a-80bd-4d4e-8782-dc826dccd779" providerId="ADAL" clId="{F094F4EA-19FD-4F87-8524-41C71A157B54}" dt="2023-02-20T18:50:32.931" v="15" actId="478"/>
          <ac:grpSpMkLst>
            <pc:docMk/>
            <pc:sldMk cId="3398519493" sldId="280"/>
            <ac:grpSpMk id="53" creationId="{700F0524-0174-FA42-A9E1-EE9DCD975FA2}"/>
          </ac:grpSpMkLst>
        </pc:grpChg>
        <pc:grpChg chg="del">
          <ac:chgData name="Alexandra Velasco" userId="d3f0145a-80bd-4d4e-8782-dc826dccd779" providerId="ADAL" clId="{F094F4EA-19FD-4F87-8524-41C71A157B54}" dt="2023-02-20T18:50:36.068" v="17" actId="478"/>
          <ac:grpSpMkLst>
            <pc:docMk/>
            <pc:sldMk cId="3398519493" sldId="280"/>
            <ac:grpSpMk id="56" creationId="{D05D4F49-1FE1-4444-A1DA-1CB1D44155FA}"/>
          </ac:grpSpMkLst>
        </pc:grpChg>
        <pc:inkChg chg="del">
          <ac:chgData name="Alexandra Velasco" userId="d3f0145a-80bd-4d4e-8782-dc826dccd779" providerId="ADAL" clId="{F094F4EA-19FD-4F87-8524-41C71A157B54}" dt="2023-02-20T18:50:34.783" v="16" actId="478"/>
          <ac:inkMkLst>
            <pc:docMk/>
            <pc:sldMk cId="3398519493" sldId="280"/>
            <ac:inkMk id="14" creationId="{C05683C4-73E0-3241-9EAC-C435D949410C}"/>
          </ac:inkMkLst>
        </pc:inkChg>
        <pc:inkChg chg="del">
          <ac:chgData name="Alexandra Velasco" userId="d3f0145a-80bd-4d4e-8782-dc826dccd779" providerId="ADAL" clId="{F094F4EA-19FD-4F87-8524-41C71A157B54}" dt="2023-02-20T18:50:32.931" v="15" actId="478"/>
          <ac:inkMkLst>
            <pc:docMk/>
            <pc:sldMk cId="3398519493" sldId="280"/>
            <ac:inkMk id="29" creationId="{4E1265B8-5144-B842-8524-17AFE7FCAB66}"/>
          </ac:inkMkLst>
        </pc:inkChg>
        <pc:inkChg chg="del">
          <ac:chgData name="Alexandra Velasco" userId="d3f0145a-80bd-4d4e-8782-dc826dccd779" providerId="ADAL" clId="{F094F4EA-19FD-4F87-8524-41C71A157B54}" dt="2023-02-20T18:50:32.931" v="15" actId="478"/>
          <ac:inkMkLst>
            <pc:docMk/>
            <pc:sldMk cId="3398519493" sldId="280"/>
            <ac:inkMk id="30" creationId="{D020144A-4E26-2142-A64F-7A3ED23058D3}"/>
          </ac:inkMkLst>
        </pc:inkChg>
        <pc:inkChg chg="del">
          <ac:chgData name="Alexandra Velasco" userId="d3f0145a-80bd-4d4e-8782-dc826dccd779" providerId="ADAL" clId="{F094F4EA-19FD-4F87-8524-41C71A157B54}" dt="2023-02-20T18:50:32.931" v="15" actId="478"/>
          <ac:inkMkLst>
            <pc:docMk/>
            <pc:sldMk cId="3398519493" sldId="280"/>
            <ac:inkMk id="61" creationId="{232F6FF1-F069-094F-AB23-A7595E12706D}"/>
          </ac:inkMkLst>
        </pc:inkChg>
      </pc:sldChg>
      <pc:sldChg chg="add">
        <pc:chgData name="Alexandra Velasco" userId="d3f0145a-80bd-4d4e-8782-dc826dccd779" providerId="ADAL" clId="{F094F4EA-19FD-4F87-8524-41C71A157B54}" dt="2023-02-20T15:01:57.344" v="3"/>
        <pc:sldMkLst>
          <pc:docMk/>
          <pc:sldMk cId="2300858634" sldId="281"/>
        </pc:sldMkLst>
      </pc:sldChg>
      <pc:sldChg chg="delSp add">
        <pc:chgData name="Alexandra Velasco" userId="d3f0145a-80bd-4d4e-8782-dc826dccd779" providerId="ADAL" clId="{F094F4EA-19FD-4F87-8524-41C71A157B54}" dt="2023-02-20T18:51:15.525" v="28" actId="478"/>
        <pc:sldMkLst>
          <pc:docMk/>
          <pc:sldMk cId="1302675274" sldId="284"/>
        </pc:sldMkLst>
        <pc:inkChg chg="del">
          <ac:chgData name="Alexandra Velasco" userId="d3f0145a-80bd-4d4e-8782-dc826dccd779" providerId="ADAL" clId="{F094F4EA-19FD-4F87-8524-41C71A157B54}" dt="2023-02-20T18:51:15.525" v="28" actId="478"/>
          <ac:inkMkLst>
            <pc:docMk/>
            <pc:sldMk cId="1302675274" sldId="284"/>
            <ac:inkMk id="4" creationId="{255A0F93-ED02-714B-82CF-449B85FA2A97}"/>
          </ac:inkMkLst>
        </pc:inkChg>
      </pc:sldChg>
      <pc:sldChg chg="delSp add">
        <pc:chgData name="Alexandra Velasco" userId="d3f0145a-80bd-4d4e-8782-dc826dccd779" providerId="ADAL" clId="{F094F4EA-19FD-4F87-8524-41C71A157B54}" dt="2023-02-20T18:52:30.332" v="42" actId="478"/>
        <pc:sldMkLst>
          <pc:docMk/>
          <pc:sldMk cId="1246999431" sldId="285"/>
        </pc:sldMkLst>
        <pc:inkChg chg="del">
          <ac:chgData name="Alexandra Velasco" userId="d3f0145a-80bd-4d4e-8782-dc826dccd779" providerId="ADAL" clId="{F094F4EA-19FD-4F87-8524-41C71A157B54}" dt="2023-02-20T18:52:30.332" v="42" actId="478"/>
          <ac:inkMkLst>
            <pc:docMk/>
            <pc:sldMk cId="1246999431" sldId="285"/>
            <ac:inkMk id="6" creationId="{50D27361-0A25-0A41-A69D-D57E52177E5C}"/>
          </ac:inkMkLst>
        </pc:inkChg>
      </pc:sldChg>
      <pc:sldChg chg="delSp add">
        <pc:chgData name="Alexandra Velasco" userId="d3f0145a-80bd-4d4e-8782-dc826dccd779" providerId="ADAL" clId="{F094F4EA-19FD-4F87-8524-41C71A157B54}" dt="2023-02-20T18:50:20.435" v="14" actId="478"/>
        <pc:sldMkLst>
          <pc:docMk/>
          <pc:sldMk cId="1821085437" sldId="292"/>
        </pc:sldMkLst>
        <pc:grpChg chg="del">
          <ac:chgData name="Alexandra Velasco" userId="d3f0145a-80bd-4d4e-8782-dc826dccd779" providerId="ADAL" clId="{F094F4EA-19FD-4F87-8524-41C71A157B54}" dt="2023-02-20T18:50:20.435" v="14" actId="478"/>
          <ac:grpSpMkLst>
            <pc:docMk/>
            <pc:sldMk cId="1821085437" sldId="292"/>
            <ac:grpSpMk id="15" creationId="{60FACA81-1241-1C48-A17D-F70DFEB9FD5C}"/>
          </ac:grpSpMkLst>
        </pc:grpChg>
        <pc:grpChg chg="del">
          <ac:chgData name="Alexandra Velasco" userId="d3f0145a-80bd-4d4e-8782-dc826dccd779" providerId="ADAL" clId="{F094F4EA-19FD-4F87-8524-41C71A157B54}" dt="2023-02-20T18:50:20.435" v="14" actId="478"/>
          <ac:grpSpMkLst>
            <pc:docMk/>
            <pc:sldMk cId="1821085437" sldId="292"/>
            <ac:grpSpMk id="24" creationId="{2F70148E-F32E-004D-86A5-3CBC02092071}"/>
          </ac:grpSpMkLst>
        </pc:grpChg>
        <pc:grpChg chg="del">
          <ac:chgData name="Alexandra Velasco" userId="d3f0145a-80bd-4d4e-8782-dc826dccd779" providerId="ADAL" clId="{F094F4EA-19FD-4F87-8524-41C71A157B54}" dt="2023-02-20T18:50:20.435" v="14" actId="478"/>
          <ac:grpSpMkLst>
            <pc:docMk/>
            <pc:sldMk cId="1821085437" sldId="292"/>
            <ac:grpSpMk id="26" creationId="{C1441C7B-3E52-2D4D-AC7C-B0A6C837CAE1}"/>
          </ac:grpSpMkLst>
        </pc:grpChg>
        <pc:grpChg chg="del">
          <ac:chgData name="Alexandra Velasco" userId="d3f0145a-80bd-4d4e-8782-dc826dccd779" providerId="ADAL" clId="{F094F4EA-19FD-4F87-8524-41C71A157B54}" dt="2023-02-20T18:50:20.435" v="14" actId="478"/>
          <ac:grpSpMkLst>
            <pc:docMk/>
            <pc:sldMk cId="1821085437" sldId="292"/>
            <ac:grpSpMk id="35" creationId="{C519ABE7-E9B8-3E41-BE12-DABD8651B823}"/>
          </ac:grpSpMkLst>
        </pc:grpChg>
        <pc:grpChg chg="del">
          <ac:chgData name="Alexandra Velasco" userId="d3f0145a-80bd-4d4e-8782-dc826dccd779" providerId="ADAL" clId="{F094F4EA-19FD-4F87-8524-41C71A157B54}" dt="2023-02-20T18:50:20.435" v="14" actId="478"/>
          <ac:grpSpMkLst>
            <pc:docMk/>
            <pc:sldMk cId="1821085437" sldId="292"/>
            <ac:grpSpMk id="36" creationId="{0C3B757B-CD51-3640-AF91-62CA445A898B}"/>
          </ac:grpSpMkLst>
        </pc:grpChg>
        <pc:grpChg chg="del">
          <ac:chgData name="Alexandra Velasco" userId="d3f0145a-80bd-4d4e-8782-dc826dccd779" providerId="ADAL" clId="{F094F4EA-19FD-4F87-8524-41C71A157B54}" dt="2023-02-20T18:50:20.435" v="14" actId="478"/>
          <ac:grpSpMkLst>
            <pc:docMk/>
            <pc:sldMk cId="1821085437" sldId="292"/>
            <ac:grpSpMk id="121" creationId="{D400F23D-E755-C744-930F-911B38524984}"/>
          </ac:grpSpMkLst>
        </pc:grpChg>
        <pc:inkChg chg="del">
          <ac:chgData name="Alexandra Velasco" userId="d3f0145a-80bd-4d4e-8782-dc826dccd779" providerId="ADAL" clId="{F094F4EA-19FD-4F87-8524-41C71A157B54}" dt="2023-02-20T18:50:11.443" v="13" actId="478"/>
          <ac:inkMkLst>
            <pc:docMk/>
            <pc:sldMk cId="1821085437" sldId="292"/>
            <ac:inkMk id="4" creationId="{D235094A-B93F-DC49-9B2A-341E2B1ED496}"/>
          </ac:inkMkLst>
        </pc:inkChg>
      </pc:sldChg>
      <pc:sldChg chg="delSp add">
        <pc:chgData name="Alexandra Velasco" userId="d3f0145a-80bd-4d4e-8782-dc826dccd779" providerId="ADAL" clId="{F094F4EA-19FD-4F87-8524-41C71A157B54}" dt="2023-02-20T18:51:03.846" v="26" actId="478"/>
        <pc:sldMkLst>
          <pc:docMk/>
          <pc:sldMk cId="27836489" sldId="293"/>
        </pc:sldMkLst>
        <pc:grpChg chg="del">
          <ac:chgData name="Alexandra Velasco" userId="d3f0145a-80bd-4d4e-8782-dc826dccd779" providerId="ADAL" clId="{F094F4EA-19FD-4F87-8524-41C71A157B54}" dt="2023-02-20T18:50:48.297" v="20" actId="478"/>
          <ac:grpSpMkLst>
            <pc:docMk/>
            <pc:sldMk cId="27836489" sldId="293"/>
            <ac:grpSpMk id="19" creationId="{556FA67B-C144-AE41-B95F-7AC04833079C}"/>
          </ac:grpSpMkLst>
        </pc:grpChg>
        <pc:grpChg chg="del">
          <ac:chgData name="Alexandra Velasco" userId="d3f0145a-80bd-4d4e-8782-dc826dccd779" providerId="ADAL" clId="{F094F4EA-19FD-4F87-8524-41C71A157B54}" dt="2023-02-20T18:50:50.616" v="21" actId="478"/>
          <ac:grpSpMkLst>
            <pc:docMk/>
            <pc:sldMk cId="27836489" sldId="293"/>
            <ac:grpSpMk id="29" creationId="{7096332C-056C-9047-8FB7-AC1933EDDF3C}"/>
          </ac:grpSpMkLst>
        </pc:grpChg>
        <pc:grpChg chg="del">
          <ac:chgData name="Alexandra Velasco" userId="d3f0145a-80bd-4d4e-8782-dc826dccd779" providerId="ADAL" clId="{F094F4EA-19FD-4F87-8524-41C71A157B54}" dt="2023-02-20T18:50:52.385" v="22" actId="478"/>
          <ac:grpSpMkLst>
            <pc:docMk/>
            <pc:sldMk cId="27836489" sldId="293"/>
            <ac:grpSpMk id="44" creationId="{AB68F824-BD64-214B-A128-73F3E6204290}"/>
          </ac:grpSpMkLst>
        </pc:grpChg>
        <pc:grpChg chg="del">
          <ac:chgData name="Alexandra Velasco" userId="d3f0145a-80bd-4d4e-8782-dc826dccd779" providerId="ADAL" clId="{F094F4EA-19FD-4F87-8524-41C71A157B54}" dt="2023-02-20T18:51:03.846" v="26" actId="478"/>
          <ac:grpSpMkLst>
            <pc:docMk/>
            <pc:sldMk cId="27836489" sldId="293"/>
            <ac:grpSpMk id="51" creationId="{BCB9AA48-96B2-C849-87BC-B4178ACCB9FE}"/>
          </ac:grpSpMkLst>
        </pc:grpChg>
        <pc:grpChg chg="del">
          <ac:chgData name="Alexandra Velasco" userId="d3f0145a-80bd-4d4e-8782-dc826dccd779" providerId="ADAL" clId="{F094F4EA-19FD-4F87-8524-41C71A157B54}" dt="2023-02-20T18:51:01.293" v="25" actId="478"/>
          <ac:grpSpMkLst>
            <pc:docMk/>
            <pc:sldMk cId="27836489" sldId="293"/>
            <ac:grpSpMk id="58" creationId="{6EE264A2-6CF0-B744-A355-4948C69FAFE9}"/>
          </ac:grpSpMkLst>
        </pc:grpChg>
        <pc:grpChg chg="del">
          <ac:chgData name="Alexandra Velasco" userId="d3f0145a-80bd-4d4e-8782-dc826dccd779" providerId="ADAL" clId="{F094F4EA-19FD-4F87-8524-41C71A157B54}" dt="2023-02-20T18:50:58.757" v="24" actId="478"/>
          <ac:grpSpMkLst>
            <pc:docMk/>
            <pc:sldMk cId="27836489" sldId="293"/>
            <ac:grpSpMk id="59" creationId="{BF79C542-1FD7-1A4F-A6D3-43AF76C30623}"/>
          </ac:grpSpMkLst>
        </pc:grpChg>
        <pc:grpChg chg="del">
          <ac:chgData name="Alexandra Velasco" userId="d3f0145a-80bd-4d4e-8782-dc826dccd779" providerId="ADAL" clId="{F094F4EA-19FD-4F87-8524-41C71A157B54}" dt="2023-02-20T18:50:45.278" v="18" actId="478"/>
          <ac:grpSpMkLst>
            <pc:docMk/>
            <pc:sldMk cId="27836489" sldId="293"/>
            <ac:grpSpMk id="69" creationId="{FB83DF16-0E59-814A-91A3-EAD8353E64F6}"/>
          </ac:grpSpMkLst>
        </pc:grpChg>
        <pc:inkChg chg="del">
          <ac:chgData name="Alexandra Velasco" userId="d3f0145a-80bd-4d4e-8782-dc826dccd779" providerId="ADAL" clId="{F094F4EA-19FD-4F87-8524-41C71A157B54}" dt="2023-02-20T18:50:45.978" v="19" actId="478"/>
          <ac:inkMkLst>
            <pc:docMk/>
            <pc:sldMk cId="27836489" sldId="293"/>
            <ac:inkMk id="4" creationId="{E7BA4CDA-55D9-B148-8228-C81C532C1B8D}"/>
          </ac:inkMkLst>
        </pc:inkChg>
        <pc:inkChg chg="del">
          <ac:chgData name="Alexandra Velasco" userId="d3f0145a-80bd-4d4e-8782-dc826dccd779" providerId="ADAL" clId="{F094F4EA-19FD-4F87-8524-41C71A157B54}" dt="2023-02-20T18:50:53.358" v="23" actId="478"/>
          <ac:inkMkLst>
            <pc:docMk/>
            <pc:sldMk cId="27836489" sldId="293"/>
            <ac:inkMk id="45" creationId="{B0297A49-34E7-3940-87F8-0652B3CA6F99}"/>
          </ac:inkMkLst>
        </pc:inkChg>
      </pc:sldChg>
      <pc:sldChg chg="addSp delSp modSp add">
        <pc:chgData name="Alexandra Velasco" userId="d3f0145a-80bd-4d4e-8782-dc826dccd779" providerId="ADAL" clId="{F094F4EA-19FD-4F87-8524-41C71A157B54}" dt="2023-02-20T18:52:20.957" v="41" actId="478"/>
        <pc:sldMkLst>
          <pc:docMk/>
          <pc:sldMk cId="2836995755" sldId="294"/>
        </pc:sldMkLst>
        <pc:grpChg chg="add del">
          <ac:chgData name="Alexandra Velasco" userId="d3f0145a-80bd-4d4e-8782-dc826dccd779" providerId="ADAL" clId="{F094F4EA-19FD-4F87-8524-41C71A157B54}" dt="2023-02-20T18:52:16.119" v="40" actId="478"/>
          <ac:grpSpMkLst>
            <pc:docMk/>
            <pc:sldMk cId="2836995755" sldId="294"/>
            <ac:grpSpMk id="7" creationId="{00000000-0000-0000-0000-000000000000}"/>
          </ac:grpSpMkLst>
        </pc:grpChg>
        <pc:grpChg chg="del">
          <ac:chgData name="Alexandra Velasco" userId="d3f0145a-80bd-4d4e-8782-dc826dccd779" providerId="ADAL" clId="{F094F4EA-19FD-4F87-8524-41C71A157B54}" dt="2023-02-20T18:51:38.280" v="34" actId="478"/>
          <ac:grpSpMkLst>
            <pc:docMk/>
            <pc:sldMk cId="2836995755" sldId="294"/>
            <ac:grpSpMk id="22" creationId="{4A5782ED-B6AF-674B-A59A-67CD8962B44D}"/>
          </ac:grpSpMkLst>
        </pc:grpChg>
        <pc:grpChg chg="del">
          <ac:chgData name="Alexandra Velasco" userId="d3f0145a-80bd-4d4e-8782-dc826dccd779" providerId="ADAL" clId="{F094F4EA-19FD-4F87-8524-41C71A157B54}" dt="2023-02-20T18:51:31.557" v="31" actId="478"/>
          <ac:grpSpMkLst>
            <pc:docMk/>
            <pc:sldMk cId="2836995755" sldId="294"/>
            <ac:grpSpMk id="111" creationId="{65D27030-8ABB-5D47-8815-2570AE044F61}"/>
          </ac:grpSpMkLst>
        </pc:grpChg>
        <pc:grpChg chg="del">
          <ac:chgData name="Alexandra Velasco" userId="d3f0145a-80bd-4d4e-8782-dc826dccd779" providerId="ADAL" clId="{F094F4EA-19FD-4F87-8524-41C71A157B54}" dt="2023-02-20T18:51:40.533" v="35" actId="478"/>
          <ac:grpSpMkLst>
            <pc:docMk/>
            <pc:sldMk cId="2836995755" sldId="294"/>
            <ac:grpSpMk id="140" creationId="{7BE32B31-6E39-A145-8E77-9281C7833ADD}"/>
          </ac:grpSpMkLst>
        </pc:grpChg>
        <pc:picChg chg="mod topLvl">
          <ac:chgData name="Alexandra Velasco" userId="d3f0145a-80bd-4d4e-8782-dc826dccd779" providerId="ADAL" clId="{F094F4EA-19FD-4F87-8524-41C71A157B54}" dt="2023-02-20T18:52:16.119" v="40" actId="478"/>
          <ac:picMkLst>
            <pc:docMk/>
            <pc:sldMk cId="2836995755" sldId="294"/>
            <ac:picMk id="4" creationId="{00000000-0000-0000-0000-000000000000}"/>
          </ac:picMkLst>
        </pc:picChg>
        <pc:picChg chg="add del mod topLvl">
          <ac:chgData name="Alexandra Velasco" userId="d3f0145a-80bd-4d4e-8782-dc826dccd779" providerId="ADAL" clId="{F094F4EA-19FD-4F87-8524-41C71A157B54}" dt="2023-02-20T18:52:16.119" v="40" actId="478"/>
          <ac:picMkLst>
            <pc:docMk/>
            <pc:sldMk cId="2836995755" sldId="294"/>
            <ac:picMk id="5" creationId="{00000000-0000-0000-0000-000000000000}"/>
          </ac:picMkLst>
        </pc:picChg>
        <pc:inkChg chg="del">
          <ac:chgData name="Alexandra Velasco" userId="d3f0145a-80bd-4d4e-8782-dc826dccd779" providerId="ADAL" clId="{F094F4EA-19FD-4F87-8524-41C71A157B54}" dt="2023-02-20T18:51:51.313" v="38" actId="478"/>
          <ac:inkMkLst>
            <pc:docMk/>
            <pc:sldMk cId="2836995755" sldId="294"/>
            <ac:inkMk id="42" creationId="{6E16E8A3-D5DB-D54B-BD7C-49295AC47387}"/>
          </ac:inkMkLst>
        </pc:inkChg>
        <pc:inkChg chg="del">
          <ac:chgData name="Alexandra Velasco" userId="d3f0145a-80bd-4d4e-8782-dc826dccd779" providerId="ADAL" clId="{F094F4EA-19FD-4F87-8524-41C71A157B54}" dt="2023-02-20T18:52:20.957" v="41" actId="478"/>
          <ac:inkMkLst>
            <pc:docMk/>
            <pc:sldMk cId="2836995755" sldId="294"/>
            <ac:inkMk id="134" creationId="{846F89B5-E602-6240-BD28-4C62C0AA6688}"/>
          </ac:inkMkLst>
        </pc:inkChg>
      </pc:sldChg>
      <pc:sldChg chg="delSp add">
        <pc:chgData name="Alexandra Velasco" userId="d3f0145a-80bd-4d4e-8782-dc826dccd779" providerId="ADAL" clId="{F094F4EA-19FD-4F87-8524-41C71A157B54}" dt="2023-02-20T18:52:41.777" v="45" actId="478"/>
        <pc:sldMkLst>
          <pc:docMk/>
          <pc:sldMk cId="3953313489" sldId="295"/>
        </pc:sldMkLst>
        <pc:grpChg chg="del">
          <ac:chgData name="Alexandra Velasco" userId="d3f0145a-80bd-4d4e-8782-dc826dccd779" providerId="ADAL" clId="{F094F4EA-19FD-4F87-8524-41C71A157B54}" dt="2023-02-20T18:52:41.777" v="45" actId="478"/>
          <ac:grpSpMkLst>
            <pc:docMk/>
            <pc:sldMk cId="3953313489" sldId="295"/>
            <ac:grpSpMk id="12" creationId="{16211E18-6443-134B-B5E6-031B4F39E501}"/>
          </ac:grpSpMkLst>
        </pc:grpChg>
        <pc:grpChg chg="del">
          <ac:chgData name="Alexandra Velasco" userId="d3f0145a-80bd-4d4e-8782-dc826dccd779" providerId="ADAL" clId="{F094F4EA-19FD-4F87-8524-41C71A157B54}" dt="2023-02-20T18:52:38.691" v="43" actId="478"/>
          <ac:grpSpMkLst>
            <pc:docMk/>
            <pc:sldMk cId="3953313489" sldId="295"/>
            <ac:grpSpMk id="19" creationId="{0527EF59-F495-404F-A855-08D3EE3AC814}"/>
          </ac:grpSpMkLst>
        </pc:grpChg>
        <pc:grpChg chg="del">
          <ac:chgData name="Alexandra Velasco" userId="d3f0145a-80bd-4d4e-8782-dc826dccd779" providerId="ADAL" clId="{F094F4EA-19FD-4F87-8524-41C71A157B54}" dt="2023-02-20T18:52:38.691" v="43" actId="478"/>
          <ac:grpSpMkLst>
            <pc:docMk/>
            <pc:sldMk cId="3953313489" sldId="295"/>
            <ac:grpSpMk id="31" creationId="{B55AB2E1-01CB-004B-9DA5-4F2B4265CAF9}"/>
          </ac:grpSpMkLst>
        </pc:grpChg>
        <pc:grpChg chg="del">
          <ac:chgData name="Alexandra Velasco" userId="d3f0145a-80bd-4d4e-8782-dc826dccd779" providerId="ADAL" clId="{F094F4EA-19FD-4F87-8524-41C71A157B54}" dt="2023-02-20T18:52:38.691" v="43" actId="478"/>
          <ac:grpSpMkLst>
            <pc:docMk/>
            <pc:sldMk cId="3953313489" sldId="295"/>
            <ac:grpSpMk id="39" creationId="{DF39FC7F-BC55-A944-BE09-635563C0838B}"/>
          </ac:grpSpMkLst>
        </pc:grpChg>
        <pc:grpChg chg="del">
          <ac:chgData name="Alexandra Velasco" userId="d3f0145a-80bd-4d4e-8782-dc826dccd779" providerId="ADAL" clId="{F094F4EA-19FD-4F87-8524-41C71A157B54}" dt="2023-02-20T18:52:38.691" v="43" actId="478"/>
          <ac:grpSpMkLst>
            <pc:docMk/>
            <pc:sldMk cId="3953313489" sldId="295"/>
            <ac:grpSpMk id="57" creationId="{5B012724-2DFA-6148-A456-A99885BECCD7}"/>
          </ac:grpSpMkLst>
        </pc:grpChg>
        <pc:grpChg chg="del">
          <ac:chgData name="Alexandra Velasco" userId="d3f0145a-80bd-4d4e-8782-dc826dccd779" providerId="ADAL" clId="{F094F4EA-19FD-4F87-8524-41C71A157B54}" dt="2023-02-20T18:52:40.426" v="44" actId="478"/>
          <ac:grpSpMkLst>
            <pc:docMk/>
            <pc:sldMk cId="3953313489" sldId="295"/>
            <ac:grpSpMk id="68" creationId="{23FBABD6-7C51-BF4C-AA5B-58B853EAB27A}"/>
          </ac:grpSpMkLst>
        </pc:grpChg>
        <pc:grpChg chg="del">
          <ac:chgData name="Alexandra Velasco" userId="d3f0145a-80bd-4d4e-8782-dc826dccd779" providerId="ADAL" clId="{F094F4EA-19FD-4F87-8524-41C71A157B54}" dt="2023-02-20T18:52:38.691" v="43" actId="478"/>
          <ac:grpSpMkLst>
            <pc:docMk/>
            <pc:sldMk cId="3953313489" sldId="295"/>
            <ac:grpSpMk id="72" creationId="{8D18A904-C2C3-6742-9E2D-678C74516D61}"/>
          </ac:grpSpMkLst>
        </pc:grpChg>
        <pc:grpChg chg="del">
          <ac:chgData name="Alexandra Velasco" userId="d3f0145a-80bd-4d4e-8782-dc826dccd779" providerId="ADAL" clId="{F094F4EA-19FD-4F87-8524-41C71A157B54}" dt="2023-02-20T18:52:38.691" v="43" actId="478"/>
          <ac:grpSpMkLst>
            <pc:docMk/>
            <pc:sldMk cId="3953313489" sldId="295"/>
            <ac:grpSpMk id="86" creationId="{339273CF-0891-C34C-BA12-424D6534E40D}"/>
          </ac:grpSpMkLst>
        </pc:grpChg>
        <pc:grpChg chg="del">
          <ac:chgData name="Alexandra Velasco" userId="d3f0145a-80bd-4d4e-8782-dc826dccd779" providerId="ADAL" clId="{F094F4EA-19FD-4F87-8524-41C71A157B54}" dt="2023-02-20T18:52:38.691" v="43" actId="478"/>
          <ac:grpSpMkLst>
            <pc:docMk/>
            <pc:sldMk cId="3953313489" sldId="295"/>
            <ac:grpSpMk id="87" creationId="{9D68D405-70C1-5D4B-AAB4-DEE572077F1D}"/>
          </ac:grpSpMkLst>
        </pc:grpChg>
      </pc:sldChg>
      <pc:sldChg chg="delSp modSp">
        <pc:chgData name="Alexandra Velasco" userId="d3f0145a-80bd-4d4e-8782-dc826dccd779" providerId="ADAL" clId="{F094F4EA-19FD-4F87-8524-41C71A157B54}" dt="2023-02-20T18:54:12.252" v="67" actId="478"/>
        <pc:sldMkLst>
          <pc:docMk/>
          <pc:sldMk cId="3987319702" sldId="299"/>
        </pc:sldMkLst>
        <pc:grpChg chg="del">
          <ac:chgData name="Alexandra Velasco" userId="d3f0145a-80bd-4d4e-8782-dc826dccd779" providerId="ADAL" clId="{F094F4EA-19FD-4F87-8524-41C71A157B54}" dt="2023-02-20T18:53:52.384" v="59" actId="478"/>
          <ac:grpSpMkLst>
            <pc:docMk/>
            <pc:sldMk cId="3987319702" sldId="299"/>
            <ac:grpSpMk id="15" creationId="{0DC505BF-D5EE-F945-A9F9-13F67A2195B5}"/>
          </ac:grpSpMkLst>
        </pc:grpChg>
        <pc:grpChg chg="del mod">
          <ac:chgData name="Alexandra Velasco" userId="d3f0145a-80bd-4d4e-8782-dc826dccd779" providerId="ADAL" clId="{F094F4EA-19FD-4F87-8524-41C71A157B54}" dt="2023-02-20T18:54:01.157" v="63" actId="478"/>
          <ac:grpSpMkLst>
            <pc:docMk/>
            <pc:sldMk cId="3987319702" sldId="299"/>
            <ac:grpSpMk id="18" creationId="{316F86FA-3009-D346-BD3B-0EA5455CB0DA}"/>
          </ac:grpSpMkLst>
        </pc:grpChg>
        <pc:grpChg chg="del">
          <ac:chgData name="Alexandra Velasco" userId="d3f0145a-80bd-4d4e-8782-dc826dccd779" providerId="ADAL" clId="{F094F4EA-19FD-4F87-8524-41C71A157B54}" dt="2023-02-20T18:53:58.871" v="61" actId="478"/>
          <ac:grpSpMkLst>
            <pc:docMk/>
            <pc:sldMk cId="3987319702" sldId="299"/>
            <ac:grpSpMk id="27" creationId="{CE6F8919-EF02-5F4F-A82D-0DCCDBCF5E8D}"/>
          </ac:grpSpMkLst>
        </pc:grpChg>
        <pc:grpChg chg="del">
          <ac:chgData name="Alexandra Velasco" userId="d3f0145a-80bd-4d4e-8782-dc826dccd779" providerId="ADAL" clId="{F094F4EA-19FD-4F87-8524-41C71A157B54}" dt="2023-02-20T18:53:55.734" v="60" actId="478"/>
          <ac:grpSpMkLst>
            <pc:docMk/>
            <pc:sldMk cId="3987319702" sldId="299"/>
            <ac:grpSpMk id="39" creationId="{52D10F00-3EAD-ED42-BA95-B89B96462490}"/>
          </ac:grpSpMkLst>
        </pc:grpChg>
        <pc:grpChg chg="del">
          <ac:chgData name="Alexandra Velasco" userId="d3f0145a-80bd-4d4e-8782-dc826dccd779" providerId="ADAL" clId="{F094F4EA-19FD-4F87-8524-41C71A157B54}" dt="2023-02-20T18:53:52.384" v="59" actId="478"/>
          <ac:grpSpMkLst>
            <pc:docMk/>
            <pc:sldMk cId="3987319702" sldId="299"/>
            <ac:grpSpMk id="47" creationId="{E9AFBBC1-BCFA-5B42-B80A-2158016A92A2}"/>
          </ac:grpSpMkLst>
        </pc:grpChg>
        <pc:grpChg chg="del">
          <ac:chgData name="Alexandra Velasco" userId="d3f0145a-80bd-4d4e-8782-dc826dccd779" providerId="ADAL" clId="{F094F4EA-19FD-4F87-8524-41C71A157B54}" dt="2023-02-20T18:53:55.734" v="60" actId="478"/>
          <ac:grpSpMkLst>
            <pc:docMk/>
            <pc:sldMk cId="3987319702" sldId="299"/>
            <ac:grpSpMk id="58" creationId="{80150606-0E82-D744-97DF-479FE3328999}"/>
          </ac:grpSpMkLst>
        </pc:grpChg>
        <pc:grpChg chg="del">
          <ac:chgData name="Alexandra Velasco" userId="d3f0145a-80bd-4d4e-8782-dc826dccd779" providerId="ADAL" clId="{F094F4EA-19FD-4F87-8524-41C71A157B54}" dt="2023-02-20T18:53:55.734" v="60" actId="478"/>
          <ac:grpSpMkLst>
            <pc:docMk/>
            <pc:sldMk cId="3987319702" sldId="299"/>
            <ac:grpSpMk id="66" creationId="{AC2D021F-935E-F343-9AC9-C423313F554D}"/>
          </ac:grpSpMkLst>
        </pc:grpChg>
        <pc:grpChg chg="del">
          <ac:chgData name="Alexandra Velasco" userId="d3f0145a-80bd-4d4e-8782-dc826dccd779" providerId="ADAL" clId="{F094F4EA-19FD-4F87-8524-41C71A157B54}" dt="2023-02-20T18:53:55.734" v="60" actId="478"/>
          <ac:grpSpMkLst>
            <pc:docMk/>
            <pc:sldMk cId="3987319702" sldId="299"/>
            <ac:grpSpMk id="72" creationId="{B2385308-5EB8-E742-BF7D-AA8C98AFE633}"/>
          </ac:grpSpMkLst>
        </pc:grpChg>
        <pc:grpChg chg="del">
          <ac:chgData name="Alexandra Velasco" userId="d3f0145a-80bd-4d4e-8782-dc826dccd779" providerId="ADAL" clId="{F094F4EA-19FD-4F87-8524-41C71A157B54}" dt="2023-02-20T18:54:04.563" v="64" actId="478"/>
          <ac:grpSpMkLst>
            <pc:docMk/>
            <pc:sldMk cId="3987319702" sldId="299"/>
            <ac:grpSpMk id="87" creationId="{8B74AA60-4850-A944-8663-1583B8B833EE}"/>
          </ac:grpSpMkLst>
        </pc:grpChg>
        <pc:grpChg chg="del">
          <ac:chgData name="Alexandra Velasco" userId="d3f0145a-80bd-4d4e-8782-dc826dccd779" providerId="ADAL" clId="{F094F4EA-19FD-4F87-8524-41C71A157B54}" dt="2023-02-20T18:54:04.563" v="64" actId="478"/>
          <ac:grpSpMkLst>
            <pc:docMk/>
            <pc:sldMk cId="3987319702" sldId="299"/>
            <ac:grpSpMk id="88" creationId="{290EF9CC-F43C-B648-B246-0B62F7EC2548}"/>
          </ac:grpSpMkLst>
        </pc:grpChg>
        <pc:grpChg chg="del">
          <ac:chgData name="Alexandra Velasco" userId="d3f0145a-80bd-4d4e-8782-dc826dccd779" providerId="ADAL" clId="{F094F4EA-19FD-4F87-8524-41C71A157B54}" dt="2023-02-20T18:54:04.563" v="64" actId="478"/>
          <ac:grpSpMkLst>
            <pc:docMk/>
            <pc:sldMk cId="3987319702" sldId="299"/>
            <ac:grpSpMk id="89" creationId="{9293C454-039C-9A45-927E-B56607C55131}"/>
          </ac:grpSpMkLst>
        </pc:grpChg>
        <pc:grpChg chg="del">
          <ac:chgData name="Alexandra Velasco" userId="d3f0145a-80bd-4d4e-8782-dc826dccd779" providerId="ADAL" clId="{F094F4EA-19FD-4F87-8524-41C71A157B54}" dt="2023-02-20T18:54:04.563" v="64" actId="478"/>
          <ac:grpSpMkLst>
            <pc:docMk/>
            <pc:sldMk cId="3987319702" sldId="299"/>
            <ac:grpSpMk id="92" creationId="{97775EB2-FCDA-6347-B0F8-2BC1D69B31BE}"/>
          </ac:grpSpMkLst>
        </pc:grpChg>
        <pc:grpChg chg="del">
          <ac:chgData name="Alexandra Velasco" userId="d3f0145a-80bd-4d4e-8782-dc826dccd779" providerId="ADAL" clId="{F094F4EA-19FD-4F87-8524-41C71A157B54}" dt="2023-02-20T18:54:07.429" v="65" actId="478"/>
          <ac:grpSpMkLst>
            <pc:docMk/>
            <pc:sldMk cId="3987319702" sldId="299"/>
            <ac:grpSpMk id="100" creationId="{FB8F58E8-3A82-6F4E-9092-80DD72A56E56}"/>
          </ac:grpSpMkLst>
        </pc:grpChg>
        <pc:grpChg chg="del">
          <ac:chgData name="Alexandra Velasco" userId="d3f0145a-80bd-4d4e-8782-dc826dccd779" providerId="ADAL" clId="{F094F4EA-19FD-4F87-8524-41C71A157B54}" dt="2023-02-20T18:54:07.429" v="65" actId="478"/>
          <ac:grpSpMkLst>
            <pc:docMk/>
            <pc:sldMk cId="3987319702" sldId="299"/>
            <ac:grpSpMk id="109" creationId="{D61D70EA-BEC8-8B47-882F-847D4DBAE92C}"/>
          </ac:grpSpMkLst>
        </pc:grpChg>
        <pc:inkChg chg="del">
          <ac:chgData name="Alexandra Velasco" userId="d3f0145a-80bd-4d4e-8782-dc826dccd779" providerId="ADAL" clId="{F094F4EA-19FD-4F87-8524-41C71A157B54}" dt="2023-02-20T18:53:52.384" v="59" actId="478"/>
          <ac:inkMkLst>
            <pc:docMk/>
            <pc:sldMk cId="3987319702" sldId="299"/>
            <ac:inkMk id="48" creationId="{6CB0A0F1-5439-4B4C-8D2A-D6BBCFB64B56}"/>
          </ac:inkMkLst>
        </pc:inkChg>
        <pc:inkChg chg="del">
          <ac:chgData name="Alexandra Velasco" userId="d3f0145a-80bd-4d4e-8782-dc826dccd779" providerId="ADAL" clId="{F094F4EA-19FD-4F87-8524-41C71A157B54}" dt="2023-02-20T18:54:10.582" v="66" actId="478"/>
          <ac:inkMkLst>
            <pc:docMk/>
            <pc:sldMk cId="3987319702" sldId="299"/>
            <ac:inkMk id="93" creationId="{2FD024D8-CC6F-7048-BD40-03D43C67581E}"/>
          </ac:inkMkLst>
        </pc:inkChg>
        <pc:inkChg chg="del">
          <ac:chgData name="Alexandra Velasco" userId="d3f0145a-80bd-4d4e-8782-dc826dccd779" providerId="ADAL" clId="{F094F4EA-19FD-4F87-8524-41C71A157B54}" dt="2023-02-20T18:54:12.252" v="67" actId="478"/>
          <ac:inkMkLst>
            <pc:docMk/>
            <pc:sldMk cId="3987319702" sldId="299"/>
            <ac:inkMk id="94" creationId="{181BBC59-F33F-2047-9A8B-AA4DEBB1180D}"/>
          </ac:inkMkLst>
        </pc:inkChg>
        <pc:inkChg chg="del">
          <ac:chgData name="Alexandra Velasco" userId="d3f0145a-80bd-4d4e-8782-dc826dccd779" providerId="ADAL" clId="{F094F4EA-19FD-4F87-8524-41C71A157B54}" dt="2023-02-20T18:54:07.429" v="65" actId="478"/>
          <ac:inkMkLst>
            <pc:docMk/>
            <pc:sldMk cId="3987319702" sldId="299"/>
            <ac:inkMk id="95" creationId="{48E8995A-9F83-7341-A200-2A82AEB2F872}"/>
          </ac:inkMkLst>
        </pc:inkChg>
        <pc:inkChg chg="del">
          <ac:chgData name="Alexandra Velasco" userId="d3f0145a-80bd-4d4e-8782-dc826dccd779" providerId="ADAL" clId="{F094F4EA-19FD-4F87-8524-41C71A157B54}" dt="2023-02-20T18:54:07.429" v="65" actId="478"/>
          <ac:inkMkLst>
            <pc:docMk/>
            <pc:sldMk cId="3987319702" sldId="299"/>
            <ac:inkMk id="101" creationId="{A893C33C-C637-2F42-AC27-81A9F0C0A7CA}"/>
          </ac:inkMkLst>
        </pc:inkChg>
      </pc:sldChg>
      <pc:sldChg chg="delSp">
        <pc:chgData name="Alexandra Velasco" userId="d3f0145a-80bd-4d4e-8782-dc826dccd779" providerId="ADAL" clId="{F094F4EA-19FD-4F87-8524-41C71A157B54}" dt="2023-02-20T18:54:30.838" v="72" actId="478"/>
        <pc:sldMkLst>
          <pc:docMk/>
          <pc:sldMk cId="574185476" sldId="300"/>
        </pc:sldMkLst>
        <pc:grpChg chg="del">
          <ac:chgData name="Alexandra Velasco" userId="d3f0145a-80bd-4d4e-8782-dc826dccd779" providerId="ADAL" clId="{F094F4EA-19FD-4F87-8524-41C71A157B54}" dt="2023-02-20T18:54:19.208" v="68" actId="478"/>
          <ac:grpSpMkLst>
            <pc:docMk/>
            <pc:sldMk cId="574185476" sldId="300"/>
            <ac:grpSpMk id="20" creationId="{12C75857-2A74-A74E-964B-0919190DED99}"/>
          </ac:grpSpMkLst>
        </pc:grpChg>
        <pc:grpChg chg="del">
          <ac:chgData name="Alexandra Velasco" userId="d3f0145a-80bd-4d4e-8782-dc826dccd779" providerId="ADAL" clId="{F094F4EA-19FD-4F87-8524-41C71A157B54}" dt="2023-02-20T18:54:19.208" v="68" actId="478"/>
          <ac:grpSpMkLst>
            <pc:docMk/>
            <pc:sldMk cId="574185476" sldId="300"/>
            <ac:grpSpMk id="21" creationId="{A9EF7E00-4829-B74D-B36B-4E72858218EA}"/>
          </ac:grpSpMkLst>
        </pc:grpChg>
        <pc:grpChg chg="del">
          <ac:chgData name="Alexandra Velasco" userId="d3f0145a-80bd-4d4e-8782-dc826dccd779" providerId="ADAL" clId="{F094F4EA-19FD-4F87-8524-41C71A157B54}" dt="2023-02-20T18:54:19.208" v="68" actId="478"/>
          <ac:grpSpMkLst>
            <pc:docMk/>
            <pc:sldMk cId="574185476" sldId="300"/>
            <ac:grpSpMk id="36" creationId="{FD045A29-83B5-8441-8010-579307FF6FED}"/>
          </ac:grpSpMkLst>
        </pc:grpChg>
        <pc:grpChg chg="del">
          <ac:chgData name="Alexandra Velasco" userId="d3f0145a-80bd-4d4e-8782-dc826dccd779" providerId="ADAL" clId="{F094F4EA-19FD-4F87-8524-41C71A157B54}" dt="2023-02-20T18:54:19.208" v="68" actId="478"/>
          <ac:grpSpMkLst>
            <pc:docMk/>
            <pc:sldMk cId="574185476" sldId="300"/>
            <ac:grpSpMk id="37" creationId="{D98385CA-9A46-9F47-954D-01AA974E0115}"/>
          </ac:grpSpMkLst>
        </pc:grpChg>
        <pc:grpChg chg="del">
          <ac:chgData name="Alexandra Velasco" userId="d3f0145a-80bd-4d4e-8782-dc826dccd779" providerId="ADAL" clId="{F094F4EA-19FD-4F87-8524-41C71A157B54}" dt="2023-02-20T18:54:29.552" v="71" actId="478"/>
          <ac:grpSpMkLst>
            <pc:docMk/>
            <pc:sldMk cId="574185476" sldId="300"/>
            <ac:grpSpMk id="54" creationId="{5A520E61-7FC6-D043-859C-61450DB504A9}"/>
          </ac:grpSpMkLst>
        </pc:grpChg>
        <pc:grpChg chg="del">
          <ac:chgData name="Alexandra Velasco" userId="d3f0145a-80bd-4d4e-8782-dc826dccd779" providerId="ADAL" clId="{F094F4EA-19FD-4F87-8524-41C71A157B54}" dt="2023-02-20T18:54:24.664" v="69" actId="478"/>
          <ac:grpSpMkLst>
            <pc:docMk/>
            <pc:sldMk cId="574185476" sldId="300"/>
            <ac:grpSpMk id="68" creationId="{FCA04775-43AE-734C-84C1-1AC005FDE7C1}"/>
          </ac:grpSpMkLst>
        </pc:grpChg>
        <pc:grpChg chg="del">
          <ac:chgData name="Alexandra Velasco" userId="d3f0145a-80bd-4d4e-8782-dc826dccd779" providerId="ADAL" clId="{F094F4EA-19FD-4F87-8524-41C71A157B54}" dt="2023-02-20T18:54:27.016" v="70" actId="478"/>
          <ac:grpSpMkLst>
            <pc:docMk/>
            <pc:sldMk cId="574185476" sldId="300"/>
            <ac:grpSpMk id="82" creationId="{07BBA718-73C0-BC44-ABF2-A6F6D4803F75}"/>
          </ac:grpSpMkLst>
        </pc:grpChg>
        <pc:grpChg chg="del">
          <ac:chgData name="Alexandra Velasco" userId="d3f0145a-80bd-4d4e-8782-dc826dccd779" providerId="ADAL" clId="{F094F4EA-19FD-4F87-8524-41C71A157B54}" dt="2023-02-20T18:54:27.016" v="70" actId="478"/>
          <ac:grpSpMkLst>
            <pc:docMk/>
            <pc:sldMk cId="574185476" sldId="300"/>
            <ac:grpSpMk id="89" creationId="{5404C7AF-31B4-BC4E-8D50-82041B11CF9B}"/>
          </ac:grpSpMkLst>
        </pc:grpChg>
        <pc:grpChg chg="del">
          <ac:chgData name="Alexandra Velasco" userId="d3f0145a-80bd-4d4e-8782-dc826dccd779" providerId="ADAL" clId="{F094F4EA-19FD-4F87-8524-41C71A157B54}" dt="2023-02-20T18:54:27.016" v="70" actId="478"/>
          <ac:grpSpMkLst>
            <pc:docMk/>
            <pc:sldMk cId="574185476" sldId="300"/>
            <ac:grpSpMk id="94" creationId="{9614486B-27CE-CF45-B249-B338069A4475}"/>
          </ac:grpSpMkLst>
        </pc:grpChg>
        <pc:grpChg chg="del">
          <ac:chgData name="Alexandra Velasco" userId="d3f0145a-80bd-4d4e-8782-dc826dccd779" providerId="ADAL" clId="{F094F4EA-19FD-4F87-8524-41C71A157B54}" dt="2023-02-20T18:54:27.016" v="70" actId="478"/>
          <ac:grpSpMkLst>
            <pc:docMk/>
            <pc:sldMk cId="574185476" sldId="300"/>
            <ac:grpSpMk id="95" creationId="{0009A1ED-C55F-A348-BE65-48541275A4AE}"/>
          </ac:grpSpMkLst>
        </pc:grpChg>
        <pc:grpChg chg="del">
          <ac:chgData name="Alexandra Velasco" userId="d3f0145a-80bd-4d4e-8782-dc826dccd779" providerId="ADAL" clId="{F094F4EA-19FD-4F87-8524-41C71A157B54}" dt="2023-02-20T18:54:27.016" v="70" actId="478"/>
          <ac:grpSpMkLst>
            <pc:docMk/>
            <pc:sldMk cId="574185476" sldId="300"/>
            <ac:grpSpMk id="99" creationId="{D053A375-37D5-7B4F-9836-69488F8DDDB4}"/>
          </ac:grpSpMkLst>
        </pc:grpChg>
        <pc:grpChg chg="del">
          <ac:chgData name="Alexandra Velasco" userId="d3f0145a-80bd-4d4e-8782-dc826dccd779" providerId="ADAL" clId="{F094F4EA-19FD-4F87-8524-41C71A157B54}" dt="2023-02-20T18:54:24.664" v="69" actId="478"/>
          <ac:grpSpMkLst>
            <pc:docMk/>
            <pc:sldMk cId="574185476" sldId="300"/>
            <ac:grpSpMk id="110" creationId="{A41509E3-CD08-FB4A-9273-E8CD59CA8DA4}"/>
          </ac:grpSpMkLst>
        </pc:grpChg>
        <pc:grpChg chg="del">
          <ac:chgData name="Alexandra Velasco" userId="d3f0145a-80bd-4d4e-8782-dc826dccd779" providerId="ADAL" clId="{F094F4EA-19FD-4F87-8524-41C71A157B54}" dt="2023-02-20T18:54:27.016" v="70" actId="478"/>
          <ac:grpSpMkLst>
            <pc:docMk/>
            <pc:sldMk cId="574185476" sldId="300"/>
            <ac:grpSpMk id="113" creationId="{11ED199C-4570-F44D-8D28-C36D8701BA2E}"/>
          </ac:grpSpMkLst>
        </pc:grpChg>
        <pc:grpChg chg="del">
          <ac:chgData name="Alexandra Velasco" userId="d3f0145a-80bd-4d4e-8782-dc826dccd779" providerId="ADAL" clId="{F094F4EA-19FD-4F87-8524-41C71A157B54}" dt="2023-02-20T18:54:27.016" v="70" actId="478"/>
          <ac:grpSpMkLst>
            <pc:docMk/>
            <pc:sldMk cId="574185476" sldId="300"/>
            <ac:grpSpMk id="120" creationId="{CA9C5B82-B4EA-5D43-A600-147447D58FD7}"/>
          </ac:grpSpMkLst>
        </pc:grpChg>
        <pc:grpChg chg="del">
          <ac:chgData name="Alexandra Velasco" userId="d3f0145a-80bd-4d4e-8782-dc826dccd779" providerId="ADAL" clId="{F094F4EA-19FD-4F87-8524-41C71A157B54}" dt="2023-02-20T18:54:27.016" v="70" actId="478"/>
          <ac:grpSpMkLst>
            <pc:docMk/>
            <pc:sldMk cId="574185476" sldId="300"/>
            <ac:grpSpMk id="121" creationId="{A78574E5-6A34-364D-904B-E60F46A0F623}"/>
          </ac:grpSpMkLst>
        </pc:grpChg>
        <pc:grpChg chg="del">
          <ac:chgData name="Alexandra Velasco" userId="d3f0145a-80bd-4d4e-8782-dc826dccd779" providerId="ADAL" clId="{F094F4EA-19FD-4F87-8524-41C71A157B54}" dt="2023-02-20T18:54:27.016" v="70" actId="478"/>
          <ac:grpSpMkLst>
            <pc:docMk/>
            <pc:sldMk cId="574185476" sldId="300"/>
            <ac:grpSpMk id="147" creationId="{A4D2A293-FF97-4E40-9791-5C26AB58B9DC}"/>
          </ac:grpSpMkLst>
        </pc:grpChg>
        <pc:grpChg chg="del">
          <ac:chgData name="Alexandra Velasco" userId="d3f0145a-80bd-4d4e-8782-dc826dccd779" providerId="ADAL" clId="{F094F4EA-19FD-4F87-8524-41C71A157B54}" dt="2023-02-20T18:54:29.552" v="71" actId="478"/>
          <ac:grpSpMkLst>
            <pc:docMk/>
            <pc:sldMk cId="574185476" sldId="300"/>
            <ac:grpSpMk id="158" creationId="{9972B37E-67F0-D641-8E90-B733D0091D7A}"/>
          </ac:grpSpMkLst>
        </pc:grpChg>
        <pc:grpChg chg="del">
          <ac:chgData name="Alexandra Velasco" userId="d3f0145a-80bd-4d4e-8782-dc826dccd779" providerId="ADAL" clId="{F094F4EA-19FD-4F87-8524-41C71A157B54}" dt="2023-02-20T18:54:24.664" v="69" actId="478"/>
          <ac:grpSpMkLst>
            <pc:docMk/>
            <pc:sldMk cId="574185476" sldId="300"/>
            <ac:grpSpMk id="160" creationId="{E729CDBE-0F93-C141-8D6C-CCBE2D9295F6}"/>
          </ac:grpSpMkLst>
        </pc:grpChg>
        <pc:grpChg chg="del">
          <ac:chgData name="Alexandra Velasco" userId="d3f0145a-80bd-4d4e-8782-dc826dccd779" providerId="ADAL" clId="{F094F4EA-19FD-4F87-8524-41C71A157B54}" dt="2023-02-20T18:54:30.838" v="72" actId="478"/>
          <ac:grpSpMkLst>
            <pc:docMk/>
            <pc:sldMk cId="574185476" sldId="300"/>
            <ac:grpSpMk id="177" creationId="{8720325F-BFE9-724E-AFAA-792101A0CD9B}"/>
          </ac:grpSpMkLst>
        </pc:grpChg>
        <pc:grpChg chg="del">
          <ac:chgData name="Alexandra Velasco" userId="d3f0145a-80bd-4d4e-8782-dc826dccd779" providerId="ADAL" clId="{F094F4EA-19FD-4F87-8524-41C71A157B54}" dt="2023-02-20T18:54:24.664" v="69" actId="478"/>
          <ac:grpSpMkLst>
            <pc:docMk/>
            <pc:sldMk cId="574185476" sldId="300"/>
            <ac:grpSpMk id="179" creationId="{DFCF93E9-09F0-D64C-8D66-6E47E18D8244}"/>
          </ac:grpSpMkLst>
        </pc:grpChg>
        <pc:grpChg chg="del">
          <ac:chgData name="Alexandra Velasco" userId="d3f0145a-80bd-4d4e-8782-dc826dccd779" providerId="ADAL" clId="{F094F4EA-19FD-4F87-8524-41C71A157B54}" dt="2023-02-20T18:54:19.208" v="68" actId="478"/>
          <ac:grpSpMkLst>
            <pc:docMk/>
            <pc:sldMk cId="574185476" sldId="300"/>
            <ac:grpSpMk id="187" creationId="{855B2917-A701-714F-87BD-ADE604AE7F2F}"/>
          </ac:grpSpMkLst>
        </pc:grpChg>
        <pc:grpChg chg="del">
          <ac:chgData name="Alexandra Velasco" userId="d3f0145a-80bd-4d4e-8782-dc826dccd779" providerId="ADAL" clId="{F094F4EA-19FD-4F87-8524-41C71A157B54}" dt="2023-02-20T18:54:19.208" v="68" actId="478"/>
          <ac:grpSpMkLst>
            <pc:docMk/>
            <pc:sldMk cId="574185476" sldId="300"/>
            <ac:grpSpMk id="192" creationId="{33090EE9-958E-7241-85B9-BB7A54A7B1AA}"/>
          </ac:grpSpMkLst>
        </pc:grpChg>
        <pc:inkChg chg="del">
          <ac:chgData name="Alexandra Velasco" userId="d3f0145a-80bd-4d4e-8782-dc826dccd779" providerId="ADAL" clId="{F094F4EA-19FD-4F87-8524-41C71A157B54}" dt="2023-02-20T18:54:24.664" v="69" actId="478"/>
          <ac:inkMkLst>
            <pc:docMk/>
            <pc:sldMk cId="574185476" sldId="300"/>
            <ac:inkMk id="22" creationId="{609EC0FE-1B3E-704A-8DD2-E2BCA28A7478}"/>
          </ac:inkMkLst>
        </pc:inkChg>
        <pc:inkChg chg="del">
          <ac:chgData name="Alexandra Velasco" userId="d3f0145a-80bd-4d4e-8782-dc826dccd779" providerId="ADAL" clId="{F094F4EA-19FD-4F87-8524-41C71A157B54}" dt="2023-02-20T18:54:19.208" v="68" actId="478"/>
          <ac:inkMkLst>
            <pc:docMk/>
            <pc:sldMk cId="574185476" sldId="300"/>
            <ac:inkMk id="28" creationId="{AA72EE49-C581-8C44-962D-01E859D80CBE}"/>
          </ac:inkMkLst>
        </pc:inkChg>
        <pc:inkChg chg="del">
          <ac:chgData name="Alexandra Velasco" userId="d3f0145a-80bd-4d4e-8782-dc826dccd779" providerId="ADAL" clId="{F094F4EA-19FD-4F87-8524-41C71A157B54}" dt="2023-02-20T18:54:19.208" v="68" actId="478"/>
          <ac:inkMkLst>
            <pc:docMk/>
            <pc:sldMk cId="574185476" sldId="300"/>
            <ac:inkMk id="35" creationId="{2EC3D9B7-5B6C-CE49-9693-6F9D1CEF2953}"/>
          </ac:inkMkLst>
        </pc:inkChg>
        <pc:inkChg chg="del">
          <ac:chgData name="Alexandra Velasco" userId="d3f0145a-80bd-4d4e-8782-dc826dccd779" providerId="ADAL" clId="{F094F4EA-19FD-4F87-8524-41C71A157B54}" dt="2023-02-20T18:54:24.664" v="69" actId="478"/>
          <ac:inkMkLst>
            <pc:docMk/>
            <pc:sldMk cId="574185476" sldId="300"/>
            <ac:inkMk id="38" creationId="{2787E862-DD0B-9042-BC44-9C417A89436F}"/>
          </ac:inkMkLst>
        </pc:inkChg>
        <pc:inkChg chg="del">
          <ac:chgData name="Alexandra Velasco" userId="d3f0145a-80bd-4d4e-8782-dc826dccd779" providerId="ADAL" clId="{F094F4EA-19FD-4F87-8524-41C71A157B54}" dt="2023-02-20T18:54:24.664" v="69" actId="478"/>
          <ac:inkMkLst>
            <pc:docMk/>
            <pc:sldMk cId="574185476" sldId="300"/>
            <ac:inkMk id="55" creationId="{27B8AF0D-A9EF-F444-AB21-72958AC8675C}"/>
          </ac:inkMkLst>
        </pc:inkChg>
        <pc:inkChg chg="del">
          <ac:chgData name="Alexandra Velasco" userId="d3f0145a-80bd-4d4e-8782-dc826dccd779" providerId="ADAL" clId="{F094F4EA-19FD-4F87-8524-41C71A157B54}" dt="2023-02-20T18:54:24.664" v="69" actId="478"/>
          <ac:inkMkLst>
            <pc:docMk/>
            <pc:sldMk cId="574185476" sldId="300"/>
            <ac:inkMk id="56" creationId="{E25C4F89-4076-144D-88BD-C4C248E69CCD}"/>
          </ac:inkMkLst>
        </pc:inkChg>
        <pc:inkChg chg="del">
          <ac:chgData name="Alexandra Velasco" userId="d3f0145a-80bd-4d4e-8782-dc826dccd779" providerId="ADAL" clId="{F094F4EA-19FD-4F87-8524-41C71A157B54}" dt="2023-02-20T18:54:24.664" v="69" actId="478"/>
          <ac:inkMkLst>
            <pc:docMk/>
            <pc:sldMk cId="574185476" sldId="300"/>
            <ac:inkMk id="69" creationId="{EED292C1-6C4E-1F4A-B626-733537E236FD}"/>
          </ac:inkMkLst>
        </pc:inkChg>
        <pc:inkChg chg="del">
          <ac:chgData name="Alexandra Velasco" userId="d3f0145a-80bd-4d4e-8782-dc826dccd779" providerId="ADAL" clId="{F094F4EA-19FD-4F87-8524-41C71A157B54}" dt="2023-02-20T18:54:24.664" v="69" actId="478"/>
          <ac:inkMkLst>
            <pc:docMk/>
            <pc:sldMk cId="574185476" sldId="300"/>
            <ac:inkMk id="70" creationId="{9A35F4D8-82C7-9347-89E2-0C7B93282F02}"/>
          </ac:inkMkLst>
        </pc:inkChg>
        <pc:inkChg chg="del">
          <ac:chgData name="Alexandra Velasco" userId="d3f0145a-80bd-4d4e-8782-dc826dccd779" providerId="ADAL" clId="{F094F4EA-19FD-4F87-8524-41C71A157B54}" dt="2023-02-20T18:54:24.664" v="69" actId="478"/>
          <ac:inkMkLst>
            <pc:docMk/>
            <pc:sldMk cId="574185476" sldId="300"/>
            <ac:inkMk id="71" creationId="{567E5B79-AA1A-1949-9FA2-517150C87E0C}"/>
          </ac:inkMkLst>
        </pc:inkChg>
        <pc:inkChg chg="del">
          <ac:chgData name="Alexandra Velasco" userId="d3f0145a-80bd-4d4e-8782-dc826dccd779" providerId="ADAL" clId="{F094F4EA-19FD-4F87-8524-41C71A157B54}" dt="2023-02-20T18:54:24.664" v="69" actId="478"/>
          <ac:inkMkLst>
            <pc:docMk/>
            <pc:sldMk cId="574185476" sldId="300"/>
            <ac:inkMk id="72" creationId="{52CA9D8E-E1CC-354B-ACF4-1AEDB2EE459F}"/>
          </ac:inkMkLst>
        </pc:inkChg>
        <pc:inkChg chg="del">
          <ac:chgData name="Alexandra Velasco" userId="d3f0145a-80bd-4d4e-8782-dc826dccd779" providerId="ADAL" clId="{F094F4EA-19FD-4F87-8524-41C71A157B54}" dt="2023-02-20T18:54:24.664" v="69" actId="478"/>
          <ac:inkMkLst>
            <pc:docMk/>
            <pc:sldMk cId="574185476" sldId="300"/>
            <ac:inkMk id="73" creationId="{1DAB9042-4BB5-A74A-8695-663B351695CC}"/>
          </ac:inkMkLst>
        </pc:inkChg>
        <pc:inkChg chg="del">
          <ac:chgData name="Alexandra Velasco" userId="d3f0145a-80bd-4d4e-8782-dc826dccd779" providerId="ADAL" clId="{F094F4EA-19FD-4F87-8524-41C71A157B54}" dt="2023-02-20T18:54:24.664" v="69" actId="478"/>
          <ac:inkMkLst>
            <pc:docMk/>
            <pc:sldMk cId="574185476" sldId="300"/>
            <ac:inkMk id="74" creationId="{88EEE738-45A3-5D4F-95EC-753BEEE97127}"/>
          </ac:inkMkLst>
        </pc:inkChg>
        <pc:inkChg chg="del">
          <ac:chgData name="Alexandra Velasco" userId="d3f0145a-80bd-4d4e-8782-dc826dccd779" providerId="ADAL" clId="{F094F4EA-19FD-4F87-8524-41C71A157B54}" dt="2023-02-20T18:54:24.664" v="69" actId="478"/>
          <ac:inkMkLst>
            <pc:docMk/>
            <pc:sldMk cId="574185476" sldId="300"/>
            <ac:inkMk id="75" creationId="{C6C2444E-F51D-2348-9AAA-E105D1FEB6A0}"/>
          </ac:inkMkLst>
        </pc:inkChg>
        <pc:inkChg chg="del">
          <ac:chgData name="Alexandra Velasco" userId="d3f0145a-80bd-4d4e-8782-dc826dccd779" providerId="ADAL" clId="{F094F4EA-19FD-4F87-8524-41C71A157B54}" dt="2023-02-20T18:54:24.664" v="69" actId="478"/>
          <ac:inkMkLst>
            <pc:docMk/>
            <pc:sldMk cId="574185476" sldId="300"/>
            <ac:inkMk id="76" creationId="{7B655DCF-770A-8E43-9D31-8DA982D87792}"/>
          </ac:inkMkLst>
        </pc:inkChg>
        <pc:inkChg chg="del">
          <ac:chgData name="Alexandra Velasco" userId="d3f0145a-80bd-4d4e-8782-dc826dccd779" providerId="ADAL" clId="{F094F4EA-19FD-4F87-8524-41C71A157B54}" dt="2023-02-20T18:54:24.664" v="69" actId="478"/>
          <ac:inkMkLst>
            <pc:docMk/>
            <pc:sldMk cId="574185476" sldId="300"/>
            <ac:inkMk id="77" creationId="{B2B80241-9C4D-884D-86B5-157A5A67E661}"/>
          </ac:inkMkLst>
        </pc:inkChg>
        <pc:inkChg chg="del">
          <ac:chgData name="Alexandra Velasco" userId="d3f0145a-80bd-4d4e-8782-dc826dccd779" providerId="ADAL" clId="{F094F4EA-19FD-4F87-8524-41C71A157B54}" dt="2023-02-20T18:54:24.664" v="69" actId="478"/>
          <ac:inkMkLst>
            <pc:docMk/>
            <pc:sldMk cId="574185476" sldId="300"/>
            <ac:inkMk id="100" creationId="{CD1FB3E8-A542-6747-8028-795C966691D6}"/>
          </ac:inkMkLst>
        </pc:inkChg>
        <pc:inkChg chg="del">
          <ac:chgData name="Alexandra Velasco" userId="d3f0145a-80bd-4d4e-8782-dc826dccd779" providerId="ADAL" clId="{F094F4EA-19FD-4F87-8524-41C71A157B54}" dt="2023-02-20T18:54:27.016" v="70" actId="478"/>
          <ac:inkMkLst>
            <pc:docMk/>
            <pc:sldMk cId="574185476" sldId="300"/>
            <ac:inkMk id="111" creationId="{5320C8BF-615B-CE47-BE0C-9A3061141FC1}"/>
          </ac:inkMkLst>
        </pc:inkChg>
        <pc:inkChg chg="del">
          <ac:chgData name="Alexandra Velasco" userId="d3f0145a-80bd-4d4e-8782-dc826dccd779" providerId="ADAL" clId="{F094F4EA-19FD-4F87-8524-41C71A157B54}" dt="2023-02-20T18:54:27.016" v="70" actId="478"/>
          <ac:inkMkLst>
            <pc:docMk/>
            <pc:sldMk cId="574185476" sldId="300"/>
            <ac:inkMk id="122" creationId="{05C1FDA2-F3A5-4F41-8808-0FB62BA0A9EF}"/>
          </ac:inkMkLst>
        </pc:inkChg>
        <pc:inkChg chg="del">
          <ac:chgData name="Alexandra Velasco" userId="d3f0145a-80bd-4d4e-8782-dc826dccd779" providerId="ADAL" clId="{F094F4EA-19FD-4F87-8524-41C71A157B54}" dt="2023-02-20T18:54:27.016" v="70" actId="478"/>
          <ac:inkMkLst>
            <pc:docMk/>
            <pc:sldMk cId="574185476" sldId="300"/>
            <ac:inkMk id="123" creationId="{A917B9E0-04E2-A741-B1DA-126C84D261D6}"/>
          </ac:inkMkLst>
        </pc:inkChg>
        <pc:inkChg chg="del">
          <ac:chgData name="Alexandra Velasco" userId="d3f0145a-80bd-4d4e-8782-dc826dccd779" providerId="ADAL" clId="{F094F4EA-19FD-4F87-8524-41C71A157B54}" dt="2023-02-20T18:54:27.016" v="70" actId="478"/>
          <ac:inkMkLst>
            <pc:docMk/>
            <pc:sldMk cId="574185476" sldId="300"/>
            <ac:inkMk id="124" creationId="{5DAAE668-7D26-B34D-B2C0-235585C1DDDC}"/>
          </ac:inkMkLst>
        </pc:inkChg>
        <pc:inkChg chg="del">
          <ac:chgData name="Alexandra Velasco" userId="d3f0145a-80bd-4d4e-8782-dc826dccd779" providerId="ADAL" clId="{F094F4EA-19FD-4F87-8524-41C71A157B54}" dt="2023-02-20T18:54:27.016" v="70" actId="478"/>
          <ac:inkMkLst>
            <pc:docMk/>
            <pc:sldMk cId="574185476" sldId="300"/>
            <ac:inkMk id="125" creationId="{0A3A4B84-2497-3C4B-80D1-024AB9201658}"/>
          </ac:inkMkLst>
        </pc:inkChg>
        <pc:inkChg chg="del">
          <ac:chgData name="Alexandra Velasco" userId="d3f0145a-80bd-4d4e-8782-dc826dccd779" providerId="ADAL" clId="{F094F4EA-19FD-4F87-8524-41C71A157B54}" dt="2023-02-20T18:54:27.016" v="70" actId="478"/>
          <ac:inkMkLst>
            <pc:docMk/>
            <pc:sldMk cId="574185476" sldId="300"/>
            <ac:inkMk id="126" creationId="{06B83506-6FB7-9B49-8F3E-E1A22E6C8C04}"/>
          </ac:inkMkLst>
        </pc:inkChg>
        <pc:inkChg chg="del">
          <ac:chgData name="Alexandra Velasco" userId="d3f0145a-80bd-4d4e-8782-dc826dccd779" providerId="ADAL" clId="{F094F4EA-19FD-4F87-8524-41C71A157B54}" dt="2023-02-20T18:54:27.016" v="70" actId="478"/>
          <ac:inkMkLst>
            <pc:docMk/>
            <pc:sldMk cId="574185476" sldId="300"/>
            <ac:inkMk id="127" creationId="{9B3FC17B-35C9-B542-B2DE-077A965B36BF}"/>
          </ac:inkMkLst>
        </pc:inkChg>
        <pc:inkChg chg="del">
          <ac:chgData name="Alexandra Velasco" userId="d3f0145a-80bd-4d4e-8782-dc826dccd779" providerId="ADAL" clId="{F094F4EA-19FD-4F87-8524-41C71A157B54}" dt="2023-02-20T18:54:27.016" v="70" actId="478"/>
          <ac:inkMkLst>
            <pc:docMk/>
            <pc:sldMk cId="574185476" sldId="300"/>
            <ac:inkMk id="180" creationId="{8D59361E-30A1-F34A-98C1-042C866CF63A}"/>
          </ac:inkMkLst>
        </pc:inkChg>
        <pc:inkChg chg="del">
          <ac:chgData name="Alexandra Velasco" userId="d3f0145a-80bd-4d4e-8782-dc826dccd779" providerId="ADAL" clId="{F094F4EA-19FD-4F87-8524-41C71A157B54}" dt="2023-02-20T18:54:27.016" v="70" actId="478"/>
          <ac:inkMkLst>
            <pc:docMk/>
            <pc:sldMk cId="574185476" sldId="300"/>
            <ac:inkMk id="181" creationId="{8A669683-DCB5-A14E-BADF-8944D3B7675E}"/>
          </ac:inkMkLst>
        </pc:inkChg>
        <pc:inkChg chg="del">
          <ac:chgData name="Alexandra Velasco" userId="d3f0145a-80bd-4d4e-8782-dc826dccd779" providerId="ADAL" clId="{F094F4EA-19FD-4F87-8524-41C71A157B54}" dt="2023-02-20T18:54:24.664" v="69" actId="478"/>
          <ac:inkMkLst>
            <pc:docMk/>
            <pc:sldMk cId="574185476" sldId="300"/>
            <ac:inkMk id="182" creationId="{FC879E0B-8117-4843-8647-4F5C232346EE}"/>
          </ac:inkMkLst>
        </pc:inkChg>
        <pc:inkChg chg="del">
          <ac:chgData name="Alexandra Velasco" userId="d3f0145a-80bd-4d4e-8782-dc826dccd779" providerId="ADAL" clId="{F094F4EA-19FD-4F87-8524-41C71A157B54}" dt="2023-02-20T18:54:19.208" v="68" actId="478"/>
          <ac:inkMkLst>
            <pc:docMk/>
            <pc:sldMk cId="574185476" sldId="300"/>
            <ac:inkMk id="193" creationId="{F6C5E089-31A3-1A48-A9B7-B5AE24075A40}"/>
          </ac:inkMkLst>
        </pc:inkChg>
        <pc:inkChg chg="del">
          <ac:chgData name="Alexandra Velasco" userId="d3f0145a-80bd-4d4e-8782-dc826dccd779" providerId="ADAL" clId="{F094F4EA-19FD-4F87-8524-41C71A157B54}" dt="2023-02-20T18:54:19.208" v="68" actId="478"/>
          <ac:inkMkLst>
            <pc:docMk/>
            <pc:sldMk cId="574185476" sldId="300"/>
            <ac:inkMk id="194" creationId="{DE61D33A-B096-AB4F-941B-45CAAF748825}"/>
          </ac:inkMkLst>
        </pc:inkChg>
      </pc:sldChg>
      <pc:sldChg chg="delSp">
        <pc:chgData name="Alexandra Velasco" userId="d3f0145a-80bd-4d4e-8782-dc826dccd779" providerId="ADAL" clId="{F094F4EA-19FD-4F87-8524-41C71A157B54}" dt="2023-02-20T18:54:40.296" v="73" actId="478"/>
        <pc:sldMkLst>
          <pc:docMk/>
          <pc:sldMk cId="2671515106" sldId="301"/>
        </pc:sldMkLst>
        <pc:grpChg chg="del">
          <ac:chgData name="Alexandra Velasco" userId="d3f0145a-80bd-4d4e-8782-dc826dccd779" providerId="ADAL" clId="{F094F4EA-19FD-4F87-8524-41C71A157B54}" dt="2023-02-20T18:54:40.296" v="73" actId="478"/>
          <ac:grpSpMkLst>
            <pc:docMk/>
            <pc:sldMk cId="2671515106" sldId="301"/>
            <ac:grpSpMk id="8" creationId="{E21D0B1F-76F0-8146-A094-A64F04750BB1}"/>
          </ac:grpSpMkLst>
        </pc:grpChg>
      </pc:sldChg>
      <pc:sldChg chg="delSp modSp">
        <pc:chgData name="Alexandra Velasco" userId="d3f0145a-80bd-4d4e-8782-dc826dccd779" providerId="ADAL" clId="{F094F4EA-19FD-4F87-8524-41C71A157B54}" dt="2023-02-20T18:55:02.952" v="79" actId="478"/>
        <pc:sldMkLst>
          <pc:docMk/>
          <pc:sldMk cId="3357128150" sldId="302"/>
        </pc:sldMkLst>
        <pc:grpChg chg="del">
          <ac:chgData name="Alexandra Velasco" userId="d3f0145a-80bd-4d4e-8782-dc826dccd779" providerId="ADAL" clId="{F094F4EA-19FD-4F87-8524-41C71A157B54}" dt="2023-02-20T18:54:54.394" v="75" actId="478"/>
          <ac:grpSpMkLst>
            <pc:docMk/>
            <pc:sldMk cId="3357128150" sldId="302"/>
            <ac:grpSpMk id="20" creationId="{1E0E6189-5E35-B04C-8569-F108DE25D72E}"/>
          </ac:grpSpMkLst>
        </pc:grpChg>
        <pc:grpChg chg="del">
          <ac:chgData name="Alexandra Velasco" userId="d3f0145a-80bd-4d4e-8782-dc826dccd779" providerId="ADAL" clId="{F094F4EA-19FD-4F87-8524-41C71A157B54}" dt="2023-02-20T18:54:54.394" v="75" actId="478"/>
          <ac:grpSpMkLst>
            <pc:docMk/>
            <pc:sldMk cId="3357128150" sldId="302"/>
            <ac:grpSpMk id="21" creationId="{F29175AD-3962-6E43-A250-B438293CDAFF}"/>
          </ac:grpSpMkLst>
        </pc:grpChg>
        <pc:grpChg chg="del">
          <ac:chgData name="Alexandra Velasco" userId="d3f0145a-80bd-4d4e-8782-dc826dccd779" providerId="ADAL" clId="{F094F4EA-19FD-4F87-8524-41C71A157B54}" dt="2023-02-20T18:54:54.394" v="75" actId="478"/>
          <ac:grpSpMkLst>
            <pc:docMk/>
            <pc:sldMk cId="3357128150" sldId="302"/>
            <ac:grpSpMk id="27" creationId="{F97CC731-66A4-ED41-81F7-C58C6C0EDC41}"/>
          </ac:grpSpMkLst>
        </pc:grpChg>
        <pc:grpChg chg="del">
          <ac:chgData name="Alexandra Velasco" userId="d3f0145a-80bd-4d4e-8782-dc826dccd779" providerId="ADAL" clId="{F094F4EA-19FD-4F87-8524-41C71A157B54}" dt="2023-02-20T18:54:54.394" v="75" actId="478"/>
          <ac:grpSpMkLst>
            <pc:docMk/>
            <pc:sldMk cId="3357128150" sldId="302"/>
            <ac:grpSpMk id="30" creationId="{A2DD54A8-CDAF-904A-9806-F2398E29E164}"/>
          </ac:grpSpMkLst>
        </pc:grpChg>
        <pc:grpChg chg="del">
          <ac:chgData name="Alexandra Velasco" userId="d3f0145a-80bd-4d4e-8782-dc826dccd779" providerId="ADAL" clId="{F094F4EA-19FD-4F87-8524-41C71A157B54}" dt="2023-02-20T18:54:54.394" v="75" actId="478"/>
          <ac:grpSpMkLst>
            <pc:docMk/>
            <pc:sldMk cId="3357128150" sldId="302"/>
            <ac:grpSpMk id="47" creationId="{ED37620E-32F7-9C41-9564-BCCD931C5257}"/>
          </ac:grpSpMkLst>
        </pc:grpChg>
        <pc:grpChg chg="del">
          <ac:chgData name="Alexandra Velasco" userId="d3f0145a-80bd-4d4e-8782-dc826dccd779" providerId="ADAL" clId="{F094F4EA-19FD-4F87-8524-41C71A157B54}" dt="2023-02-20T18:54:54.394" v="75" actId="478"/>
          <ac:grpSpMkLst>
            <pc:docMk/>
            <pc:sldMk cId="3357128150" sldId="302"/>
            <ac:grpSpMk id="50" creationId="{59E65BE1-485B-F741-913F-4D156C3C45DE}"/>
          </ac:grpSpMkLst>
        </pc:grpChg>
        <pc:grpChg chg="del">
          <ac:chgData name="Alexandra Velasco" userId="d3f0145a-80bd-4d4e-8782-dc826dccd779" providerId="ADAL" clId="{F094F4EA-19FD-4F87-8524-41C71A157B54}" dt="2023-02-20T18:54:54.394" v="75" actId="478"/>
          <ac:grpSpMkLst>
            <pc:docMk/>
            <pc:sldMk cId="3357128150" sldId="302"/>
            <ac:grpSpMk id="53" creationId="{6675BBB5-4AE7-1B4C-AEA1-556914BB2536}"/>
          </ac:grpSpMkLst>
        </pc:grpChg>
        <pc:grpChg chg="del">
          <ac:chgData name="Alexandra Velasco" userId="d3f0145a-80bd-4d4e-8782-dc826dccd779" providerId="ADAL" clId="{F094F4EA-19FD-4F87-8524-41C71A157B54}" dt="2023-02-20T18:54:54.394" v="75" actId="478"/>
          <ac:grpSpMkLst>
            <pc:docMk/>
            <pc:sldMk cId="3357128150" sldId="302"/>
            <ac:grpSpMk id="69" creationId="{FC18EC27-81CD-784D-9AC6-D85F4BAA5F18}"/>
          </ac:grpSpMkLst>
        </pc:grpChg>
        <pc:grpChg chg="del">
          <ac:chgData name="Alexandra Velasco" userId="d3f0145a-80bd-4d4e-8782-dc826dccd779" providerId="ADAL" clId="{F094F4EA-19FD-4F87-8524-41C71A157B54}" dt="2023-02-20T18:54:54.394" v="75" actId="478"/>
          <ac:grpSpMkLst>
            <pc:docMk/>
            <pc:sldMk cId="3357128150" sldId="302"/>
            <ac:grpSpMk id="74" creationId="{25E356A5-7B1F-4949-B7BF-9D35BA2747E6}"/>
          </ac:grpSpMkLst>
        </pc:grpChg>
        <pc:grpChg chg="del">
          <ac:chgData name="Alexandra Velasco" userId="d3f0145a-80bd-4d4e-8782-dc826dccd779" providerId="ADAL" clId="{F094F4EA-19FD-4F87-8524-41C71A157B54}" dt="2023-02-20T18:54:54.394" v="75" actId="478"/>
          <ac:grpSpMkLst>
            <pc:docMk/>
            <pc:sldMk cId="3357128150" sldId="302"/>
            <ac:grpSpMk id="87" creationId="{7E6691D0-61B6-9543-95A0-D9A1247A2B3C}"/>
          </ac:grpSpMkLst>
        </pc:grpChg>
        <pc:grpChg chg="del">
          <ac:chgData name="Alexandra Velasco" userId="d3f0145a-80bd-4d4e-8782-dc826dccd779" providerId="ADAL" clId="{F094F4EA-19FD-4F87-8524-41C71A157B54}" dt="2023-02-20T18:54:54.394" v="75" actId="478"/>
          <ac:grpSpMkLst>
            <pc:docMk/>
            <pc:sldMk cId="3357128150" sldId="302"/>
            <ac:grpSpMk id="88" creationId="{79A396DB-7189-A042-AFEA-BC7AE328C354}"/>
          </ac:grpSpMkLst>
        </pc:grpChg>
        <pc:grpChg chg="del">
          <ac:chgData name="Alexandra Velasco" userId="d3f0145a-80bd-4d4e-8782-dc826dccd779" providerId="ADAL" clId="{F094F4EA-19FD-4F87-8524-41C71A157B54}" dt="2023-02-20T18:54:57.596" v="76" actId="478"/>
          <ac:grpSpMkLst>
            <pc:docMk/>
            <pc:sldMk cId="3357128150" sldId="302"/>
            <ac:grpSpMk id="93" creationId="{82B392FC-7BC5-AC4B-A85B-959F8B1DD378}"/>
          </ac:grpSpMkLst>
        </pc:grpChg>
        <pc:grpChg chg="del">
          <ac:chgData name="Alexandra Velasco" userId="d3f0145a-80bd-4d4e-8782-dc826dccd779" providerId="ADAL" clId="{F094F4EA-19FD-4F87-8524-41C71A157B54}" dt="2023-02-20T18:54:57.596" v="76" actId="478"/>
          <ac:grpSpMkLst>
            <pc:docMk/>
            <pc:sldMk cId="3357128150" sldId="302"/>
            <ac:grpSpMk id="94" creationId="{F9AC5FED-DF08-984D-8CA2-60BBC353696C}"/>
          </ac:grpSpMkLst>
        </pc:grpChg>
        <pc:grpChg chg="del">
          <ac:chgData name="Alexandra Velasco" userId="d3f0145a-80bd-4d4e-8782-dc826dccd779" providerId="ADAL" clId="{F094F4EA-19FD-4F87-8524-41C71A157B54}" dt="2023-02-20T18:54:57.596" v="76" actId="478"/>
          <ac:grpSpMkLst>
            <pc:docMk/>
            <pc:sldMk cId="3357128150" sldId="302"/>
            <ac:grpSpMk id="110" creationId="{CC719E1F-C002-BA47-81C9-6584B7C0A14C}"/>
          </ac:grpSpMkLst>
        </pc:grpChg>
        <pc:grpChg chg="del">
          <ac:chgData name="Alexandra Velasco" userId="d3f0145a-80bd-4d4e-8782-dc826dccd779" providerId="ADAL" clId="{F094F4EA-19FD-4F87-8524-41C71A157B54}" dt="2023-02-20T18:54:54.394" v="75" actId="478"/>
          <ac:grpSpMkLst>
            <pc:docMk/>
            <pc:sldMk cId="3357128150" sldId="302"/>
            <ac:grpSpMk id="113" creationId="{28F1D670-58EB-3E4A-9CFD-42795DB9C3E5}"/>
          </ac:grpSpMkLst>
        </pc:grpChg>
        <pc:grpChg chg="del">
          <ac:chgData name="Alexandra Velasco" userId="d3f0145a-80bd-4d4e-8782-dc826dccd779" providerId="ADAL" clId="{F094F4EA-19FD-4F87-8524-41C71A157B54}" dt="2023-02-20T18:54:54.394" v="75" actId="478"/>
          <ac:grpSpMkLst>
            <pc:docMk/>
            <pc:sldMk cId="3357128150" sldId="302"/>
            <ac:grpSpMk id="117" creationId="{FF3C444F-1B82-DD43-BF7F-8D23997F042B}"/>
          </ac:grpSpMkLst>
        </pc:grpChg>
        <pc:grpChg chg="del">
          <ac:chgData name="Alexandra Velasco" userId="d3f0145a-80bd-4d4e-8782-dc826dccd779" providerId="ADAL" clId="{F094F4EA-19FD-4F87-8524-41C71A157B54}" dt="2023-02-20T18:54:54.394" v="75" actId="478"/>
          <ac:grpSpMkLst>
            <pc:docMk/>
            <pc:sldMk cId="3357128150" sldId="302"/>
            <ac:grpSpMk id="120" creationId="{DF487337-D3EC-2A49-B672-814C79B55A32}"/>
          </ac:grpSpMkLst>
        </pc:grpChg>
        <pc:grpChg chg="del">
          <ac:chgData name="Alexandra Velasco" userId="d3f0145a-80bd-4d4e-8782-dc826dccd779" providerId="ADAL" clId="{F094F4EA-19FD-4F87-8524-41C71A157B54}" dt="2023-02-20T18:54:54.394" v="75" actId="478"/>
          <ac:grpSpMkLst>
            <pc:docMk/>
            <pc:sldMk cId="3357128150" sldId="302"/>
            <ac:grpSpMk id="150" creationId="{8430C8A3-55C9-044D-AF8F-2AB4F3B9F8F9}"/>
          </ac:grpSpMkLst>
        </pc:grpChg>
        <pc:grpChg chg="del">
          <ac:chgData name="Alexandra Velasco" userId="d3f0145a-80bd-4d4e-8782-dc826dccd779" providerId="ADAL" clId="{F094F4EA-19FD-4F87-8524-41C71A157B54}" dt="2023-02-20T18:54:54.394" v="75" actId="478"/>
          <ac:grpSpMkLst>
            <pc:docMk/>
            <pc:sldMk cId="3357128150" sldId="302"/>
            <ac:grpSpMk id="153" creationId="{E1AB45DD-DE9D-3A48-BED9-40092304BDFF}"/>
          </ac:grpSpMkLst>
        </pc:grpChg>
        <pc:grpChg chg="del">
          <ac:chgData name="Alexandra Velasco" userId="d3f0145a-80bd-4d4e-8782-dc826dccd779" providerId="ADAL" clId="{F094F4EA-19FD-4F87-8524-41C71A157B54}" dt="2023-02-20T18:54:54.394" v="75" actId="478"/>
          <ac:grpSpMkLst>
            <pc:docMk/>
            <pc:sldMk cId="3357128150" sldId="302"/>
            <ac:grpSpMk id="160" creationId="{799E4675-FC64-3946-B097-938D35EBADD2}"/>
          </ac:grpSpMkLst>
        </pc:grpChg>
        <pc:grpChg chg="del">
          <ac:chgData name="Alexandra Velasco" userId="d3f0145a-80bd-4d4e-8782-dc826dccd779" providerId="ADAL" clId="{F094F4EA-19FD-4F87-8524-41C71A157B54}" dt="2023-02-20T18:54:54.394" v="75" actId="478"/>
          <ac:grpSpMkLst>
            <pc:docMk/>
            <pc:sldMk cId="3357128150" sldId="302"/>
            <ac:grpSpMk id="171" creationId="{6DEAFF55-4E82-2241-8397-4B2DB91251B5}"/>
          </ac:grpSpMkLst>
        </pc:grpChg>
        <pc:picChg chg="mod">
          <ac:chgData name="Alexandra Velasco" userId="d3f0145a-80bd-4d4e-8782-dc826dccd779" providerId="ADAL" clId="{F094F4EA-19FD-4F87-8524-41C71A157B54}" dt="2023-02-20T18:55:00.033" v="78" actId="1076"/>
          <ac:picMkLst>
            <pc:docMk/>
            <pc:sldMk cId="3357128150" sldId="302"/>
            <ac:picMk id="4" creationId="{00000000-0000-0000-0000-000000000000}"/>
          </ac:picMkLst>
        </pc:picChg>
        <pc:inkChg chg="del">
          <ac:chgData name="Alexandra Velasco" userId="d3f0145a-80bd-4d4e-8782-dc826dccd779" providerId="ADAL" clId="{F094F4EA-19FD-4F87-8524-41C71A157B54}" dt="2023-02-20T18:54:54.394" v="75" actId="478"/>
          <ac:inkMkLst>
            <pc:docMk/>
            <pc:sldMk cId="3357128150" sldId="302"/>
            <ac:inkMk id="3" creationId="{CC34F49C-B575-3640-A607-713A1F2C4A41}"/>
          </ac:inkMkLst>
        </pc:inkChg>
        <pc:inkChg chg="del">
          <ac:chgData name="Alexandra Velasco" userId="d3f0145a-80bd-4d4e-8782-dc826dccd779" providerId="ADAL" clId="{F094F4EA-19FD-4F87-8524-41C71A157B54}" dt="2023-02-20T18:54:54.394" v="75" actId="478"/>
          <ac:inkMkLst>
            <pc:docMk/>
            <pc:sldMk cId="3357128150" sldId="302"/>
            <ac:inkMk id="7" creationId="{6E4932E7-B95F-C14C-A7AD-EE2F67332172}"/>
          </ac:inkMkLst>
        </pc:inkChg>
        <pc:inkChg chg="del">
          <ac:chgData name="Alexandra Velasco" userId="d3f0145a-80bd-4d4e-8782-dc826dccd779" providerId="ADAL" clId="{F094F4EA-19FD-4F87-8524-41C71A157B54}" dt="2023-02-20T18:54:54.394" v="75" actId="478"/>
          <ac:inkMkLst>
            <pc:docMk/>
            <pc:sldMk cId="3357128150" sldId="302"/>
            <ac:inkMk id="14" creationId="{691A55E7-EEDA-3547-802C-DBFF927BA9C2}"/>
          </ac:inkMkLst>
        </pc:inkChg>
        <pc:inkChg chg="del">
          <ac:chgData name="Alexandra Velasco" userId="d3f0145a-80bd-4d4e-8782-dc826dccd779" providerId="ADAL" clId="{F094F4EA-19FD-4F87-8524-41C71A157B54}" dt="2023-02-20T18:54:54.394" v="75" actId="478"/>
          <ac:inkMkLst>
            <pc:docMk/>
            <pc:sldMk cId="3357128150" sldId="302"/>
            <ac:inkMk id="18" creationId="{7536336B-41B0-EC4F-861C-A139F0107A6E}"/>
          </ac:inkMkLst>
        </pc:inkChg>
        <pc:inkChg chg="del">
          <ac:chgData name="Alexandra Velasco" userId="d3f0145a-80bd-4d4e-8782-dc826dccd779" providerId="ADAL" clId="{F094F4EA-19FD-4F87-8524-41C71A157B54}" dt="2023-02-20T18:54:54.394" v="75" actId="478"/>
          <ac:inkMkLst>
            <pc:docMk/>
            <pc:sldMk cId="3357128150" sldId="302"/>
            <ac:inkMk id="19" creationId="{E43786BF-C090-A441-9061-00568C6CBC38}"/>
          </ac:inkMkLst>
        </pc:inkChg>
        <pc:inkChg chg="del">
          <ac:chgData name="Alexandra Velasco" userId="d3f0145a-80bd-4d4e-8782-dc826dccd779" providerId="ADAL" clId="{F094F4EA-19FD-4F87-8524-41C71A157B54}" dt="2023-02-20T18:54:54.394" v="75" actId="478"/>
          <ac:inkMkLst>
            <pc:docMk/>
            <pc:sldMk cId="3357128150" sldId="302"/>
            <ac:inkMk id="39" creationId="{691B61FE-DA4A-9840-B188-5A3415658BE8}"/>
          </ac:inkMkLst>
        </pc:inkChg>
        <pc:inkChg chg="del">
          <ac:chgData name="Alexandra Velasco" userId="d3f0145a-80bd-4d4e-8782-dc826dccd779" providerId="ADAL" clId="{F094F4EA-19FD-4F87-8524-41C71A157B54}" dt="2023-02-20T18:55:02.952" v="79" actId="478"/>
          <ac:inkMkLst>
            <pc:docMk/>
            <pc:sldMk cId="3357128150" sldId="302"/>
            <ac:inkMk id="54" creationId="{DA0579DA-F945-F849-A668-821EE05AE5B7}"/>
          </ac:inkMkLst>
        </pc:inkChg>
        <pc:inkChg chg="del">
          <ac:chgData name="Alexandra Velasco" userId="d3f0145a-80bd-4d4e-8782-dc826dccd779" providerId="ADAL" clId="{F094F4EA-19FD-4F87-8524-41C71A157B54}" dt="2023-02-20T18:54:57.596" v="76" actId="478"/>
          <ac:inkMkLst>
            <pc:docMk/>
            <pc:sldMk cId="3357128150" sldId="302"/>
            <ac:inkMk id="55" creationId="{D83F01E7-A55A-F641-96C7-2E234644CE40}"/>
          </ac:inkMkLst>
        </pc:inkChg>
        <pc:inkChg chg="del">
          <ac:chgData name="Alexandra Velasco" userId="d3f0145a-80bd-4d4e-8782-dc826dccd779" providerId="ADAL" clId="{F094F4EA-19FD-4F87-8524-41C71A157B54}" dt="2023-02-20T18:54:54.394" v="75" actId="478"/>
          <ac:inkMkLst>
            <pc:docMk/>
            <pc:sldMk cId="3357128150" sldId="302"/>
            <ac:inkMk id="75" creationId="{C6C2D4C5-3B6C-F44D-9AD9-ACB006FF521F}"/>
          </ac:inkMkLst>
        </pc:inkChg>
        <pc:inkChg chg="del">
          <ac:chgData name="Alexandra Velasco" userId="d3f0145a-80bd-4d4e-8782-dc826dccd779" providerId="ADAL" clId="{F094F4EA-19FD-4F87-8524-41C71A157B54}" dt="2023-02-20T18:54:54.394" v="75" actId="478"/>
          <ac:inkMkLst>
            <pc:docMk/>
            <pc:sldMk cId="3357128150" sldId="302"/>
            <ac:inkMk id="76" creationId="{7C446FAD-0293-7D4C-AAE2-C83742664560}"/>
          </ac:inkMkLst>
        </pc:inkChg>
        <pc:inkChg chg="del">
          <ac:chgData name="Alexandra Velasco" userId="d3f0145a-80bd-4d4e-8782-dc826dccd779" providerId="ADAL" clId="{F094F4EA-19FD-4F87-8524-41C71A157B54}" dt="2023-02-20T18:54:54.394" v="75" actId="478"/>
          <ac:inkMkLst>
            <pc:docMk/>
            <pc:sldMk cId="3357128150" sldId="302"/>
            <ac:inkMk id="77" creationId="{B9D69963-371F-9047-911A-459D29B7EB57}"/>
          </ac:inkMkLst>
        </pc:inkChg>
        <pc:inkChg chg="del">
          <ac:chgData name="Alexandra Velasco" userId="d3f0145a-80bd-4d4e-8782-dc826dccd779" providerId="ADAL" clId="{F094F4EA-19FD-4F87-8524-41C71A157B54}" dt="2023-02-20T18:54:54.394" v="75" actId="478"/>
          <ac:inkMkLst>
            <pc:docMk/>
            <pc:sldMk cId="3357128150" sldId="302"/>
            <ac:inkMk id="78" creationId="{2D79AF88-D472-2741-B126-580299CE0139}"/>
          </ac:inkMkLst>
        </pc:inkChg>
        <pc:inkChg chg="del">
          <ac:chgData name="Alexandra Velasco" userId="d3f0145a-80bd-4d4e-8782-dc826dccd779" providerId="ADAL" clId="{F094F4EA-19FD-4F87-8524-41C71A157B54}" dt="2023-02-20T18:54:54.394" v="75" actId="478"/>
          <ac:inkMkLst>
            <pc:docMk/>
            <pc:sldMk cId="3357128150" sldId="302"/>
            <ac:inkMk id="79" creationId="{4E7577AA-D12C-6C43-90A3-6DE67A05E6A1}"/>
          </ac:inkMkLst>
        </pc:inkChg>
        <pc:inkChg chg="del">
          <ac:chgData name="Alexandra Velasco" userId="d3f0145a-80bd-4d4e-8782-dc826dccd779" providerId="ADAL" clId="{F094F4EA-19FD-4F87-8524-41C71A157B54}" dt="2023-02-20T18:54:54.394" v="75" actId="478"/>
          <ac:inkMkLst>
            <pc:docMk/>
            <pc:sldMk cId="3357128150" sldId="302"/>
            <ac:inkMk id="80" creationId="{A5DD8BDB-1294-B248-8819-1F131D8F97F4}"/>
          </ac:inkMkLst>
        </pc:inkChg>
        <pc:inkChg chg="del">
          <ac:chgData name="Alexandra Velasco" userId="d3f0145a-80bd-4d4e-8782-dc826dccd779" providerId="ADAL" clId="{F094F4EA-19FD-4F87-8524-41C71A157B54}" dt="2023-02-20T18:54:54.394" v="75" actId="478"/>
          <ac:inkMkLst>
            <pc:docMk/>
            <pc:sldMk cId="3357128150" sldId="302"/>
            <ac:inkMk id="83" creationId="{0464FD58-12D5-3C4D-B0A0-A1B896A57C5D}"/>
          </ac:inkMkLst>
        </pc:inkChg>
        <pc:inkChg chg="del">
          <ac:chgData name="Alexandra Velasco" userId="d3f0145a-80bd-4d4e-8782-dc826dccd779" providerId="ADAL" clId="{F094F4EA-19FD-4F87-8524-41C71A157B54}" dt="2023-02-20T18:54:54.394" v="75" actId="478"/>
          <ac:inkMkLst>
            <pc:docMk/>
            <pc:sldMk cId="3357128150" sldId="302"/>
            <ac:inkMk id="95" creationId="{28B25A81-EFAC-A748-A3CE-E5EDCC49E9BE}"/>
          </ac:inkMkLst>
        </pc:inkChg>
        <pc:inkChg chg="del">
          <ac:chgData name="Alexandra Velasco" userId="d3f0145a-80bd-4d4e-8782-dc826dccd779" providerId="ADAL" clId="{F094F4EA-19FD-4F87-8524-41C71A157B54}" dt="2023-02-20T18:54:54.394" v="75" actId="478"/>
          <ac:inkMkLst>
            <pc:docMk/>
            <pc:sldMk cId="3357128150" sldId="302"/>
            <ac:inkMk id="96" creationId="{6FC7F936-D7BA-C645-B707-E77E9E49ADC0}"/>
          </ac:inkMkLst>
        </pc:inkChg>
        <pc:inkChg chg="del">
          <ac:chgData name="Alexandra Velasco" userId="d3f0145a-80bd-4d4e-8782-dc826dccd779" providerId="ADAL" clId="{F094F4EA-19FD-4F87-8524-41C71A157B54}" dt="2023-02-20T18:54:54.394" v="75" actId="478"/>
          <ac:inkMkLst>
            <pc:docMk/>
            <pc:sldMk cId="3357128150" sldId="302"/>
            <ac:inkMk id="102" creationId="{F8492295-3B90-6F4E-A6FC-5685D353A5BC}"/>
          </ac:inkMkLst>
        </pc:inkChg>
        <pc:inkChg chg="del">
          <ac:chgData name="Alexandra Velasco" userId="d3f0145a-80bd-4d4e-8782-dc826dccd779" providerId="ADAL" clId="{F094F4EA-19FD-4F87-8524-41C71A157B54}" dt="2023-02-20T18:54:54.394" v="75" actId="478"/>
          <ac:inkMkLst>
            <pc:docMk/>
            <pc:sldMk cId="3357128150" sldId="302"/>
            <ac:inkMk id="116" creationId="{F6633485-FA34-F94F-B3B4-C8EF6EB33E9C}"/>
          </ac:inkMkLst>
        </pc:inkChg>
      </pc:sldChg>
      <pc:sldChg chg="delSp">
        <pc:chgData name="Alexandra Velasco" userId="d3f0145a-80bd-4d4e-8782-dc826dccd779" providerId="ADAL" clId="{F094F4EA-19FD-4F87-8524-41C71A157B54}" dt="2023-02-20T18:55:32.364" v="84" actId="478"/>
        <pc:sldMkLst>
          <pc:docMk/>
          <pc:sldMk cId="1672424647" sldId="303"/>
        </pc:sldMkLst>
        <pc:grpChg chg="del">
          <ac:chgData name="Alexandra Velasco" userId="d3f0145a-80bd-4d4e-8782-dc826dccd779" providerId="ADAL" clId="{F094F4EA-19FD-4F87-8524-41C71A157B54}" dt="2023-02-20T18:55:32.364" v="84" actId="478"/>
          <ac:grpSpMkLst>
            <pc:docMk/>
            <pc:sldMk cId="1672424647" sldId="303"/>
            <ac:grpSpMk id="16" creationId="{FEA6A2F3-0CD4-E947-895C-9B29F7492EDD}"/>
          </ac:grpSpMkLst>
        </pc:grpChg>
        <pc:grpChg chg="del">
          <ac:chgData name="Alexandra Velasco" userId="d3f0145a-80bd-4d4e-8782-dc826dccd779" providerId="ADAL" clId="{F094F4EA-19FD-4F87-8524-41C71A157B54}" dt="2023-02-20T18:55:32.364" v="84" actId="478"/>
          <ac:grpSpMkLst>
            <pc:docMk/>
            <pc:sldMk cId="1672424647" sldId="303"/>
            <ac:grpSpMk id="31" creationId="{B8479531-B971-7D4E-A33B-6BB647C9EEE0}"/>
          </ac:grpSpMkLst>
        </pc:grpChg>
      </pc:sldChg>
      <pc:sldChg chg="addSp delSp">
        <pc:chgData name="Alexandra Velasco" userId="d3f0145a-80bd-4d4e-8782-dc826dccd779" providerId="ADAL" clId="{F094F4EA-19FD-4F87-8524-41C71A157B54}" dt="2023-02-20T18:53:09.538" v="53" actId="478"/>
        <pc:sldMkLst>
          <pc:docMk/>
          <pc:sldMk cId="1376502657" sldId="305"/>
        </pc:sldMkLst>
        <pc:grpChg chg="del">
          <ac:chgData name="Alexandra Velasco" userId="d3f0145a-80bd-4d4e-8782-dc826dccd779" providerId="ADAL" clId="{F094F4EA-19FD-4F87-8524-41C71A157B54}" dt="2023-02-20T18:53:03.298" v="52" actId="478"/>
          <ac:grpSpMkLst>
            <pc:docMk/>
            <pc:sldMk cId="1376502657" sldId="305"/>
            <ac:grpSpMk id="20" creationId="{8148FD01-4DBF-D841-BE14-C2BD504F51FD}"/>
          </ac:grpSpMkLst>
        </pc:grpChg>
        <pc:grpChg chg="del">
          <ac:chgData name="Alexandra Velasco" userId="d3f0145a-80bd-4d4e-8782-dc826dccd779" providerId="ADAL" clId="{F094F4EA-19FD-4F87-8524-41C71A157B54}" dt="2023-02-20T18:53:03.298" v="52" actId="478"/>
          <ac:grpSpMkLst>
            <pc:docMk/>
            <pc:sldMk cId="1376502657" sldId="305"/>
            <ac:grpSpMk id="21" creationId="{9E2CFBAB-A71F-704C-B9C0-193B323B2F4C}"/>
          </ac:grpSpMkLst>
        </pc:grpChg>
        <pc:grpChg chg="del">
          <ac:chgData name="Alexandra Velasco" userId="d3f0145a-80bd-4d4e-8782-dc826dccd779" providerId="ADAL" clId="{F094F4EA-19FD-4F87-8524-41C71A157B54}" dt="2023-02-20T18:52:57.276" v="51" actId="478"/>
          <ac:grpSpMkLst>
            <pc:docMk/>
            <pc:sldMk cId="1376502657" sldId="305"/>
            <ac:grpSpMk id="28" creationId="{9CCB705A-55BA-6843-AAB2-F0CB079FFAD9}"/>
          </ac:grpSpMkLst>
        </pc:grpChg>
        <pc:grpChg chg="del">
          <ac:chgData name="Alexandra Velasco" userId="d3f0145a-80bd-4d4e-8782-dc826dccd779" providerId="ADAL" clId="{F094F4EA-19FD-4F87-8524-41C71A157B54}" dt="2023-02-20T18:52:52.371" v="48" actId="478"/>
          <ac:grpSpMkLst>
            <pc:docMk/>
            <pc:sldMk cId="1376502657" sldId="305"/>
            <ac:grpSpMk id="37" creationId="{9FD0DAAC-9C1F-9941-A821-A8CC44EB64D0}"/>
          </ac:grpSpMkLst>
        </pc:grpChg>
        <pc:grpChg chg="del">
          <ac:chgData name="Alexandra Velasco" userId="d3f0145a-80bd-4d4e-8782-dc826dccd779" providerId="ADAL" clId="{F094F4EA-19FD-4F87-8524-41C71A157B54}" dt="2023-02-20T18:52:51.069" v="47" actId="478"/>
          <ac:grpSpMkLst>
            <pc:docMk/>
            <pc:sldMk cId="1376502657" sldId="305"/>
            <ac:grpSpMk id="38" creationId="{7A259CD1-4B40-EE4F-A38B-CFF5FE7934E4}"/>
          </ac:grpSpMkLst>
        </pc:grpChg>
        <pc:grpChg chg="del">
          <ac:chgData name="Alexandra Velasco" userId="d3f0145a-80bd-4d4e-8782-dc826dccd779" providerId="ADAL" clId="{F094F4EA-19FD-4F87-8524-41C71A157B54}" dt="2023-02-20T18:52:47.752" v="46" actId="478"/>
          <ac:grpSpMkLst>
            <pc:docMk/>
            <pc:sldMk cId="1376502657" sldId="305"/>
            <ac:grpSpMk id="59" creationId="{BC345341-E84E-364E-A181-7927C92DF912}"/>
          </ac:grpSpMkLst>
        </pc:grpChg>
        <pc:picChg chg="add del">
          <ac:chgData name="Alexandra Velasco" userId="d3f0145a-80bd-4d4e-8782-dc826dccd779" providerId="ADAL" clId="{F094F4EA-19FD-4F87-8524-41C71A157B54}" dt="2023-02-20T18:52:54.673" v="50" actId="478"/>
          <ac:picMkLst>
            <pc:docMk/>
            <pc:sldMk cId="1376502657" sldId="305"/>
            <ac:picMk id="5" creationId="{00000000-0000-0000-0000-000000000000}"/>
          </ac:picMkLst>
        </pc:picChg>
        <pc:inkChg chg="del">
          <ac:chgData name="Alexandra Velasco" userId="d3f0145a-80bd-4d4e-8782-dc826dccd779" providerId="ADAL" clId="{F094F4EA-19FD-4F87-8524-41C71A157B54}" dt="2023-02-20T18:53:03.298" v="52" actId="478"/>
          <ac:inkMkLst>
            <pc:docMk/>
            <pc:sldMk cId="1376502657" sldId="305"/>
            <ac:inkMk id="6" creationId="{39558994-55BA-7C46-B97C-16770E97DB87}"/>
          </ac:inkMkLst>
        </pc:inkChg>
        <pc:inkChg chg="del">
          <ac:chgData name="Alexandra Velasco" userId="d3f0145a-80bd-4d4e-8782-dc826dccd779" providerId="ADAL" clId="{F094F4EA-19FD-4F87-8524-41C71A157B54}" dt="2023-02-20T18:53:03.298" v="52" actId="478"/>
          <ac:inkMkLst>
            <pc:docMk/>
            <pc:sldMk cId="1376502657" sldId="305"/>
            <ac:inkMk id="7" creationId="{5AB892D0-BC1F-164A-AEE9-66A0A10F8BC5}"/>
          </ac:inkMkLst>
        </pc:inkChg>
        <pc:inkChg chg="del">
          <ac:chgData name="Alexandra Velasco" userId="d3f0145a-80bd-4d4e-8782-dc826dccd779" providerId="ADAL" clId="{F094F4EA-19FD-4F87-8524-41C71A157B54}" dt="2023-02-20T18:53:03.298" v="52" actId="478"/>
          <ac:inkMkLst>
            <pc:docMk/>
            <pc:sldMk cId="1376502657" sldId="305"/>
            <ac:inkMk id="8" creationId="{ECCC8F97-3B19-D144-9088-12ACFD7706B4}"/>
          </ac:inkMkLst>
        </pc:inkChg>
        <pc:inkChg chg="del">
          <ac:chgData name="Alexandra Velasco" userId="d3f0145a-80bd-4d4e-8782-dc826dccd779" providerId="ADAL" clId="{F094F4EA-19FD-4F87-8524-41C71A157B54}" dt="2023-02-20T18:53:09.538" v="53" actId="478"/>
          <ac:inkMkLst>
            <pc:docMk/>
            <pc:sldMk cId="1376502657" sldId="305"/>
            <ac:inkMk id="9" creationId="{D8A077C4-A4BD-7449-BC24-E948FB878097}"/>
          </ac:inkMkLst>
        </pc:inkChg>
        <pc:inkChg chg="del">
          <ac:chgData name="Alexandra Velasco" userId="d3f0145a-80bd-4d4e-8782-dc826dccd779" providerId="ADAL" clId="{F094F4EA-19FD-4F87-8524-41C71A157B54}" dt="2023-02-20T18:53:03.298" v="52" actId="478"/>
          <ac:inkMkLst>
            <pc:docMk/>
            <pc:sldMk cId="1376502657" sldId="305"/>
            <ac:inkMk id="11" creationId="{448AA89D-58C4-6843-81BB-340E214FD474}"/>
          </ac:inkMkLst>
        </pc:inkChg>
        <pc:inkChg chg="del">
          <ac:chgData name="Alexandra Velasco" userId="d3f0145a-80bd-4d4e-8782-dc826dccd779" providerId="ADAL" clId="{F094F4EA-19FD-4F87-8524-41C71A157B54}" dt="2023-02-20T18:53:03.298" v="52" actId="478"/>
          <ac:inkMkLst>
            <pc:docMk/>
            <pc:sldMk cId="1376502657" sldId="305"/>
            <ac:inkMk id="14" creationId="{A707F1B5-4709-7C4F-B8AF-D500424A5D0A}"/>
          </ac:inkMkLst>
        </pc:inkChg>
        <pc:inkChg chg="del">
          <ac:chgData name="Alexandra Velasco" userId="d3f0145a-80bd-4d4e-8782-dc826dccd779" providerId="ADAL" clId="{F094F4EA-19FD-4F87-8524-41C71A157B54}" dt="2023-02-20T18:53:03.298" v="52" actId="478"/>
          <ac:inkMkLst>
            <pc:docMk/>
            <pc:sldMk cId="1376502657" sldId="305"/>
            <ac:inkMk id="17" creationId="{F289A419-657F-1840-914E-B1551CF1621E}"/>
          </ac:inkMkLst>
        </pc:inkChg>
        <pc:inkChg chg="del">
          <ac:chgData name="Alexandra Velasco" userId="d3f0145a-80bd-4d4e-8782-dc826dccd779" providerId="ADAL" clId="{F094F4EA-19FD-4F87-8524-41C71A157B54}" dt="2023-02-20T18:53:09.538" v="53" actId="478"/>
          <ac:inkMkLst>
            <pc:docMk/>
            <pc:sldMk cId="1376502657" sldId="305"/>
            <ac:inkMk id="22" creationId="{91CE3912-EBB9-424F-AD6D-449488C5B90E}"/>
          </ac:inkMkLst>
        </pc:inkChg>
        <pc:inkChg chg="del">
          <ac:chgData name="Alexandra Velasco" userId="d3f0145a-80bd-4d4e-8782-dc826dccd779" providerId="ADAL" clId="{F094F4EA-19FD-4F87-8524-41C71A157B54}" dt="2023-02-20T18:52:57.276" v="51" actId="478"/>
          <ac:inkMkLst>
            <pc:docMk/>
            <pc:sldMk cId="1376502657" sldId="305"/>
            <ac:inkMk id="24" creationId="{59D207C2-37F3-274B-B2E7-AE97CDCC4C9E}"/>
          </ac:inkMkLst>
        </pc:inkChg>
        <pc:inkChg chg="del">
          <ac:chgData name="Alexandra Velasco" userId="d3f0145a-80bd-4d4e-8782-dc826dccd779" providerId="ADAL" clId="{F094F4EA-19FD-4F87-8524-41C71A157B54}" dt="2023-02-20T18:52:57.276" v="51" actId="478"/>
          <ac:inkMkLst>
            <pc:docMk/>
            <pc:sldMk cId="1376502657" sldId="305"/>
            <ac:inkMk id="25" creationId="{773463EF-201D-BC4E-9A49-5CB7043FE738}"/>
          </ac:inkMkLst>
        </pc:inkChg>
      </pc:sldChg>
      <pc:sldChg chg="delSp">
        <pc:chgData name="Alexandra Velasco" userId="d3f0145a-80bd-4d4e-8782-dc826dccd779" providerId="ADAL" clId="{F094F4EA-19FD-4F87-8524-41C71A157B54}" dt="2023-02-20T18:53:38.434" v="57" actId="478"/>
        <pc:sldMkLst>
          <pc:docMk/>
          <pc:sldMk cId="2229718485" sldId="306"/>
        </pc:sldMkLst>
        <pc:grpChg chg="del">
          <ac:chgData name="Alexandra Velasco" userId="d3f0145a-80bd-4d4e-8782-dc826dccd779" providerId="ADAL" clId="{F094F4EA-19FD-4F87-8524-41C71A157B54}" dt="2023-02-20T18:53:22.001" v="54" actId="478"/>
          <ac:grpSpMkLst>
            <pc:docMk/>
            <pc:sldMk cId="2229718485" sldId="306"/>
            <ac:grpSpMk id="8" creationId="{1571ABF3-9885-8B4D-8B55-EA7EBEE3E9A4}"/>
          </ac:grpSpMkLst>
        </pc:grpChg>
        <pc:grpChg chg="del">
          <ac:chgData name="Alexandra Velasco" userId="d3f0145a-80bd-4d4e-8782-dc826dccd779" providerId="ADAL" clId="{F094F4EA-19FD-4F87-8524-41C71A157B54}" dt="2023-02-20T18:53:22.001" v="54" actId="478"/>
          <ac:grpSpMkLst>
            <pc:docMk/>
            <pc:sldMk cId="2229718485" sldId="306"/>
            <ac:grpSpMk id="39" creationId="{CA9D0655-39CC-364A-96D0-2239C62D96F3}"/>
          </ac:grpSpMkLst>
        </pc:grpChg>
        <pc:grpChg chg="del">
          <ac:chgData name="Alexandra Velasco" userId="d3f0145a-80bd-4d4e-8782-dc826dccd779" providerId="ADAL" clId="{F094F4EA-19FD-4F87-8524-41C71A157B54}" dt="2023-02-20T18:53:22.001" v="54" actId="478"/>
          <ac:grpSpMkLst>
            <pc:docMk/>
            <pc:sldMk cId="2229718485" sldId="306"/>
            <ac:grpSpMk id="43" creationId="{D4CA5624-19B9-2240-B869-82F8C945E4BD}"/>
          </ac:grpSpMkLst>
        </pc:grpChg>
        <pc:grpChg chg="del">
          <ac:chgData name="Alexandra Velasco" userId="d3f0145a-80bd-4d4e-8782-dc826dccd779" providerId="ADAL" clId="{F094F4EA-19FD-4F87-8524-41C71A157B54}" dt="2023-02-20T18:53:22.001" v="54" actId="478"/>
          <ac:grpSpMkLst>
            <pc:docMk/>
            <pc:sldMk cId="2229718485" sldId="306"/>
            <ac:grpSpMk id="48" creationId="{47259B20-AB4D-BC40-9D50-484785BF96A5}"/>
          </ac:grpSpMkLst>
        </pc:grpChg>
        <pc:grpChg chg="del">
          <ac:chgData name="Alexandra Velasco" userId="d3f0145a-80bd-4d4e-8782-dc826dccd779" providerId="ADAL" clId="{F094F4EA-19FD-4F87-8524-41C71A157B54}" dt="2023-02-20T18:53:22.001" v="54" actId="478"/>
          <ac:grpSpMkLst>
            <pc:docMk/>
            <pc:sldMk cId="2229718485" sldId="306"/>
            <ac:grpSpMk id="54" creationId="{BB54750B-6758-804E-B57F-39238C357A0F}"/>
          </ac:grpSpMkLst>
        </pc:grpChg>
        <pc:grpChg chg="del">
          <ac:chgData name="Alexandra Velasco" userId="d3f0145a-80bd-4d4e-8782-dc826dccd779" providerId="ADAL" clId="{F094F4EA-19FD-4F87-8524-41C71A157B54}" dt="2023-02-20T18:53:22.001" v="54" actId="478"/>
          <ac:grpSpMkLst>
            <pc:docMk/>
            <pc:sldMk cId="2229718485" sldId="306"/>
            <ac:grpSpMk id="56" creationId="{61F68D78-2370-E843-BF27-8A200D83091D}"/>
          </ac:grpSpMkLst>
        </pc:grpChg>
        <pc:grpChg chg="del">
          <ac:chgData name="Alexandra Velasco" userId="d3f0145a-80bd-4d4e-8782-dc826dccd779" providerId="ADAL" clId="{F094F4EA-19FD-4F87-8524-41C71A157B54}" dt="2023-02-20T18:53:22.001" v="54" actId="478"/>
          <ac:grpSpMkLst>
            <pc:docMk/>
            <pc:sldMk cId="2229718485" sldId="306"/>
            <ac:grpSpMk id="65" creationId="{CC7D46D0-0F81-3E41-9DC8-0AEE819CF671}"/>
          </ac:grpSpMkLst>
        </pc:grpChg>
        <pc:grpChg chg="del">
          <ac:chgData name="Alexandra Velasco" userId="d3f0145a-80bd-4d4e-8782-dc826dccd779" providerId="ADAL" clId="{F094F4EA-19FD-4F87-8524-41C71A157B54}" dt="2023-02-20T18:53:22.001" v="54" actId="478"/>
          <ac:grpSpMkLst>
            <pc:docMk/>
            <pc:sldMk cId="2229718485" sldId="306"/>
            <ac:grpSpMk id="72" creationId="{46A1E5AA-1B3B-3346-A23D-92C4A5D3541F}"/>
          </ac:grpSpMkLst>
        </pc:grpChg>
        <pc:grpChg chg="del">
          <ac:chgData name="Alexandra Velasco" userId="d3f0145a-80bd-4d4e-8782-dc826dccd779" providerId="ADAL" clId="{F094F4EA-19FD-4F87-8524-41C71A157B54}" dt="2023-02-20T18:53:22.001" v="54" actId="478"/>
          <ac:grpSpMkLst>
            <pc:docMk/>
            <pc:sldMk cId="2229718485" sldId="306"/>
            <ac:grpSpMk id="74" creationId="{B43EF774-2A10-9B47-B917-4EE9562A428D}"/>
          </ac:grpSpMkLst>
        </pc:grpChg>
        <pc:grpChg chg="del">
          <ac:chgData name="Alexandra Velasco" userId="d3f0145a-80bd-4d4e-8782-dc826dccd779" providerId="ADAL" clId="{F094F4EA-19FD-4F87-8524-41C71A157B54}" dt="2023-02-20T18:53:22.001" v="54" actId="478"/>
          <ac:grpSpMkLst>
            <pc:docMk/>
            <pc:sldMk cId="2229718485" sldId="306"/>
            <ac:grpSpMk id="93" creationId="{5CF50294-C792-BC4B-98A2-715909B3E0B6}"/>
          </ac:grpSpMkLst>
        </pc:grpChg>
        <pc:grpChg chg="del">
          <ac:chgData name="Alexandra Velasco" userId="d3f0145a-80bd-4d4e-8782-dc826dccd779" providerId="ADAL" clId="{F094F4EA-19FD-4F87-8524-41C71A157B54}" dt="2023-02-20T18:53:22.001" v="54" actId="478"/>
          <ac:grpSpMkLst>
            <pc:docMk/>
            <pc:sldMk cId="2229718485" sldId="306"/>
            <ac:grpSpMk id="97" creationId="{28848FD1-45C3-A348-8903-8F741245713E}"/>
          </ac:grpSpMkLst>
        </pc:grpChg>
        <pc:grpChg chg="del">
          <ac:chgData name="Alexandra Velasco" userId="d3f0145a-80bd-4d4e-8782-dc826dccd779" providerId="ADAL" clId="{F094F4EA-19FD-4F87-8524-41C71A157B54}" dt="2023-02-20T18:53:22.001" v="54" actId="478"/>
          <ac:grpSpMkLst>
            <pc:docMk/>
            <pc:sldMk cId="2229718485" sldId="306"/>
            <ac:grpSpMk id="100" creationId="{B9919830-349D-BA43-9C84-73B92D6D2D39}"/>
          </ac:grpSpMkLst>
        </pc:grpChg>
        <pc:grpChg chg="del">
          <ac:chgData name="Alexandra Velasco" userId="d3f0145a-80bd-4d4e-8782-dc826dccd779" providerId="ADAL" clId="{F094F4EA-19FD-4F87-8524-41C71A157B54}" dt="2023-02-20T18:53:31.276" v="56" actId="478"/>
          <ac:grpSpMkLst>
            <pc:docMk/>
            <pc:sldMk cId="2229718485" sldId="306"/>
            <ac:grpSpMk id="142" creationId="{1E6695C7-B060-7547-8602-0C519577F856}"/>
          </ac:grpSpMkLst>
        </pc:grpChg>
        <pc:grpChg chg="del">
          <ac:chgData name="Alexandra Velasco" userId="d3f0145a-80bd-4d4e-8782-dc826dccd779" providerId="ADAL" clId="{F094F4EA-19FD-4F87-8524-41C71A157B54}" dt="2023-02-20T18:53:22.001" v="54" actId="478"/>
          <ac:grpSpMkLst>
            <pc:docMk/>
            <pc:sldMk cId="2229718485" sldId="306"/>
            <ac:grpSpMk id="154" creationId="{1DB616E6-1467-3043-9B36-D4D2C2F9E654}"/>
          </ac:grpSpMkLst>
        </pc:grpChg>
        <pc:grpChg chg="del">
          <ac:chgData name="Alexandra Velasco" userId="d3f0145a-80bd-4d4e-8782-dc826dccd779" providerId="ADAL" clId="{F094F4EA-19FD-4F87-8524-41C71A157B54}" dt="2023-02-20T18:53:38.434" v="57" actId="478"/>
          <ac:grpSpMkLst>
            <pc:docMk/>
            <pc:sldMk cId="2229718485" sldId="306"/>
            <ac:grpSpMk id="155" creationId="{878FCA9F-B2BA-D343-B06A-A73EBD6034B0}"/>
          </ac:grpSpMkLst>
        </pc:grpChg>
        <pc:grpChg chg="del">
          <ac:chgData name="Alexandra Velasco" userId="d3f0145a-80bd-4d4e-8782-dc826dccd779" providerId="ADAL" clId="{F094F4EA-19FD-4F87-8524-41C71A157B54}" dt="2023-02-20T18:53:38.434" v="57" actId="478"/>
          <ac:grpSpMkLst>
            <pc:docMk/>
            <pc:sldMk cId="2229718485" sldId="306"/>
            <ac:grpSpMk id="156" creationId="{8E80D291-3119-D54B-919F-41CBBE49EE9C}"/>
          </ac:grpSpMkLst>
        </pc:grpChg>
        <pc:grpChg chg="del">
          <ac:chgData name="Alexandra Velasco" userId="d3f0145a-80bd-4d4e-8782-dc826dccd779" providerId="ADAL" clId="{F094F4EA-19FD-4F87-8524-41C71A157B54}" dt="2023-02-20T18:53:28.078" v="55" actId="478"/>
          <ac:grpSpMkLst>
            <pc:docMk/>
            <pc:sldMk cId="2229718485" sldId="306"/>
            <ac:grpSpMk id="159" creationId="{E80AC029-C850-7A48-968A-FFACB491D580}"/>
          </ac:grpSpMkLst>
        </pc:grpChg>
        <pc:inkChg chg="del">
          <ac:chgData name="Alexandra Velasco" userId="d3f0145a-80bd-4d4e-8782-dc826dccd779" providerId="ADAL" clId="{F094F4EA-19FD-4F87-8524-41C71A157B54}" dt="2023-02-20T18:53:22.001" v="54" actId="478"/>
          <ac:inkMkLst>
            <pc:docMk/>
            <pc:sldMk cId="2229718485" sldId="306"/>
            <ac:inkMk id="16" creationId="{36EC4669-3AE5-E84D-BF9C-7271CCBF4325}"/>
          </ac:inkMkLst>
        </pc:inkChg>
        <pc:inkChg chg="del">
          <ac:chgData name="Alexandra Velasco" userId="d3f0145a-80bd-4d4e-8782-dc826dccd779" providerId="ADAL" clId="{F094F4EA-19FD-4F87-8524-41C71A157B54}" dt="2023-02-20T18:53:22.001" v="54" actId="478"/>
          <ac:inkMkLst>
            <pc:docMk/>
            <pc:sldMk cId="2229718485" sldId="306"/>
            <ac:inkMk id="18" creationId="{02B9F04F-0CCA-B94F-B9FA-0CC0C05C38A2}"/>
          </ac:inkMkLst>
        </pc:inkChg>
        <pc:inkChg chg="del">
          <ac:chgData name="Alexandra Velasco" userId="d3f0145a-80bd-4d4e-8782-dc826dccd779" providerId="ADAL" clId="{F094F4EA-19FD-4F87-8524-41C71A157B54}" dt="2023-02-20T18:53:22.001" v="54" actId="478"/>
          <ac:inkMkLst>
            <pc:docMk/>
            <pc:sldMk cId="2229718485" sldId="306"/>
            <ac:inkMk id="20" creationId="{E5965264-5DF8-054C-B707-DA8E898DB1EA}"/>
          </ac:inkMkLst>
        </pc:inkChg>
        <pc:inkChg chg="del">
          <ac:chgData name="Alexandra Velasco" userId="d3f0145a-80bd-4d4e-8782-dc826dccd779" providerId="ADAL" clId="{F094F4EA-19FD-4F87-8524-41C71A157B54}" dt="2023-02-20T18:53:22.001" v="54" actId="478"/>
          <ac:inkMkLst>
            <pc:docMk/>
            <pc:sldMk cId="2229718485" sldId="306"/>
            <ac:inkMk id="40" creationId="{013A4013-E9D5-9A4E-868E-F86EB231A12D}"/>
          </ac:inkMkLst>
        </pc:inkChg>
        <pc:inkChg chg="del">
          <ac:chgData name="Alexandra Velasco" userId="d3f0145a-80bd-4d4e-8782-dc826dccd779" providerId="ADAL" clId="{F094F4EA-19FD-4F87-8524-41C71A157B54}" dt="2023-02-20T18:53:22.001" v="54" actId="478"/>
          <ac:inkMkLst>
            <pc:docMk/>
            <pc:sldMk cId="2229718485" sldId="306"/>
            <ac:inkMk id="49" creationId="{FB726D89-8F10-3F42-A243-C7703C115B61}"/>
          </ac:inkMkLst>
        </pc:inkChg>
        <pc:inkChg chg="del">
          <ac:chgData name="Alexandra Velasco" userId="d3f0145a-80bd-4d4e-8782-dc826dccd779" providerId="ADAL" clId="{F094F4EA-19FD-4F87-8524-41C71A157B54}" dt="2023-02-20T18:53:22.001" v="54" actId="478"/>
          <ac:inkMkLst>
            <pc:docMk/>
            <pc:sldMk cId="2229718485" sldId="306"/>
            <ac:inkMk id="75" creationId="{8E46B10B-88B5-914E-B9F4-C95DECF954B7}"/>
          </ac:inkMkLst>
        </pc:inkChg>
        <pc:inkChg chg="del">
          <ac:chgData name="Alexandra Velasco" userId="d3f0145a-80bd-4d4e-8782-dc826dccd779" providerId="ADAL" clId="{F094F4EA-19FD-4F87-8524-41C71A157B54}" dt="2023-02-20T18:53:22.001" v="54" actId="478"/>
          <ac:inkMkLst>
            <pc:docMk/>
            <pc:sldMk cId="2229718485" sldId="306"/>
            <ac:inkMk id="76" creationId="{36AC7BBE-6CF3-8945-A296-439F942F0957}"/>
          </ac:inkMkLst>
        </pc:inkChg>
        <pc:inkChg chg="del">
          <ac:chgData name="Alexandra Velasco" userId="d3f0145a-80bd-4d4e-8782-dc826dccd779" providerId="ADAL" clId="{F094F4EA-19FD-4F87-8524-41C71A157B54}" dt="2023-02-20T18:53:22.001" v="54" actId="478"/>
          <ac:inkMkLst>
            <pc:docMk/>
            <pc:sldMk cId="2229718485" sldId="306"/>
            <ac:inkMk id="77" creationId="{C77E9A73-E0E8-8F4B-8825-84135A1FDED3}"/>
          </ac:inkMkLst>
        </pc:inkChg>
        <pc:inkChg chg="del">
          <ac:chgData name="Alexandra Velasco" userId="d3f0145a-80bd-4d4e-8782-dc826dccd779" providerId="ADAL" clId="{F094F4EA-19FD-4F87-8524-41C71A157B54}" dt="2023-02-20T18:53:22.001" v="54" actId="478"/>
          <ac:inkMkLst>
            <pc:docMk/>
            <pc:sldMk cId="2229718485" sldId="306"/>
            <ac:inkMk id="78" creationId="{BC5B751C-9788-7E4B-91DE-334C2D6EBA8B}"/>
          </ac:inkMkLst>
        </pc:inkChg>
        <pc:inkChg chg="del">
          <ac:chgData name="Alexandra Velasco" userId="d3f0145a-80bd-4d4e-8782-dc826dccd779" providerId="ADAL" clId="{F094F4EA-19FD-4F87-8524-41C71A157B54}" dt="2023-02-20T18:53:22.001" v="54" actId="478"/>
          <ac:inkMkLst>
            <pc:docMk/>
            <pc:sldMk cId="2229718485" sldId="306"/>
            <ac:inkMk id="120" creationId="{6D873C17-21D2-8C4D-B2CD-E3CC2C078076}"/>
          </ac:inkMkLst>
        </pc:inkChg>
        <pc:inkChg chg="del">
          <ac:chgData name="Alexandra Velasco" userId="d3f0145a-80bd-4d4e-8782-dc826dccd779" providerId="ADAL" clId="{F094F4EA-19FD-4F87-8524-41C71A157B54}" dt="2023-02-20T18:53:28.078" v="55" actId="478"/>
          <ac:inkMkLst>
            <pc:docMk/>
            <pc:sldMk cId="2229718485" sldId="306"/>
            <ac:inkMk id="143" creationId="{05298149-29D0-2143-B8DC-3932A5E1DC24}"/>
          </ac:inkMkLst>
        </pc:inkChg>
      </pc:sldChg>
      <pc:sldChg chg="delSp">
        <pc:chgData name="Alexandra Velasco" userId="d3f0145a-80bd-4d4e-8782-dc826dccd779" providerId="ADAL" clId="{F094F4EA-19FD-4F87-8524-41C71A157B54}" dt="2023-02-20T18:54:45.901" v="74" actId="478"/>
        <pc:sldMkLst>
          <pc:docMk/>
          <pc:sldMk cId="3749557412" sldId="307"/>
        </pc:sldMkLst>
        <pc:grpChg chg="del">
          <ac:chgData name="Alexandra Velasco" userId="d3f0145a-80bd-4d4e-8782-dc826dccd779" providerId="ADAL" clId="{F094F4EA-19FD-4F87-8524-41C71A157B54}" dt="2023-02-20T18:54:45.901" v="74" actId="478"/>
          <ac:grpSpMkLst>
            <pc:docMk/>
            <pc:sldMk cId="3749557412" sldId="307"/>
            <ac:grpSpMk id="8" creationId="{D4881C98-72FC-194B-8314-03A7BD7117D2}"/>
          </ac:grpSpMkLst>
        </pc:grpChg>
        <pc:grpChg chg="del">
          <ac:chgData name="Alexandra Velasco" userId="d3f0145a-80bd-4d4e-8782-dc826dccd779" providerId="ADAL" clId="{F094F4EA-19FD-4F87-8524-41C71A157B54}" dt="2023-02-20T18:54:45.901" v="74" actId="478"/>
          <ac:grpSpMkLst>
            <pc:docMk/>
            <pc:sldMk cId="3749557412" sldId="307"/>
            <ac:grpSpMk id="63" creationId="{6BFC44DA-0954-E74F-8DD5-E22480EBDD17}"/>
          </ac:grpSpMkLst>
        </pc:grpChg>
        <pc:grpChg chg="del">
          <ac:chgData name="Alexandra Velasco" userId="d3f0145a-80bd-4d4e-8782-dc826dccd779" providerId="ADAL" clId="{F094F4EA-19FD-4F87-8524-41C71A157B54}" dt="2023-02-20T18:54:45.901" v="74" actId="478"/>
          <ac:grpSpMkLst>
            <pc:docMk/>
            <pc:sldMk cId="3749557412" sldId="307"/>
            <ac:grpSpMk id="64" creationId="{1CDBD47E-66CB-8246-A35F-F93E2AFD1B91}"/>
          </ac:grpSpMkLst>
        </pc:grpChg>
        <pc:grpChg chg="del">
          <ac:chgData name="Alexandra Velasco" userId="d3f0145a-80bd-4d4e-8782-dc826dccd779" providerId="ADAL" clId="{F094F4EA-19FD-4F87-8524-41C71A157B54}" dt="2023-02-20T18:54:45.901" v="74" actId="478"/>
          <ac:grpSpMkLst>
            <pc:docMk/>
            <pc:sldMk cId="3749557412" sldId="307"/>
            <ac:grpSpMk id="67" creationId="{A978FA45-7F8F-6D42-A972-95EB9553F59F}"/>
          </ac:grpSpMkLst>
        </pc:grpChg>
        <pc:grpChg chg="del">
          <ac:chgData name="Alexandra Velasco" userId="d3f0145a-80bd-4d4e-8782-dc826dccd779" providerId="ADAL" clId="{F094F4EA-19FD-4F87-8524-41C71A157B54}" dt="2023-02-20T18:54:45.901" v="74" actId="478"/>
          <ac:grpSpMkLst>
            <pc:docMk/>
            <pc:sldMk cId="3749557412" sldId="307"/>
            <ac:grpSpMk id="94" creationId="{72A4042D-D860-DC4F-A979-F3E53DDF9B02}"/>
          </ac:grpSpMkLst>
        </pc:grpChg>
        <pc:grpChg chg="del">
          <ac:chgData name="Alexandra Velasco" userId="d3f0145a-80bd-4d4e-8782-dc826dccd779" providerId="ADAL" clId="{F094F4EA-19FD-4F87-8524-41C71A157B54}" dt="2023-02-20T18:54:45.901" v="74" actId="478"/>
          <ac:grpSpMkLst>
            <pc:docMk/>
            <pc:sldMk cId="3749557412" sldId="307"/>
            <ac:grpSpMk id="95" creationId="{F9BA5559-76EF-7449-B48A-B2879B275FD3}"/>
          </ac:grpSpMkLst>
        </pc:grpChg>
        <pc:grpChg chg="del">
          <ac:chgData name="Alexandra Velasco" userId="d3f0145a-80bd-4d4e-8782-dc826dccd779" providerId="ADAL" clId="{F094F4EA-19FD-4F87-8524-41C71A157B54}" dt="2023-02-20T18:54:45.901" v="74" actId="478"/>
          <ac:grpSpMkLst>
            <pc:docMk/>
            <pc:sldMk cId="3749557412" sldId="307"/>
            <ac:grpSpMk id="98" creationId="{0D86F4A9-8E2E-414F-BB11-762805F7D1A5}"/>
          </ac:grpSpMkLst>
        </pc:grpChg>
        <pc:grpChg chg="del">
          <ac:chgData name="Alexandra Velasco" userId="d3f0145a-80bd-4d4e-8782-dc826dccd779" providerId="ADAL" clId="{F094F4EA-19FD-4F87-8524-41C71A157B54}" dt="2023-02-20T18:54:45.901" v="74" actId="478"/>
          <ac:grpSpMkLst>
            <pc:docMk/>
            <pc:sldMk cId="3749557412" sldId="307"/>
            <ac:grpSpMk id="102" creationId="{0FAF6CD4-8EE5-1548-B40F-A730DE9C9360}"/>
          </ac:grpSpMkLst>
        </pc:grpChg>
        <pc:inkChg chg="del">
          <ac:chgData name="Alexandra Velasco" userId="d3f0145a-80bd-4d4e-8782-dc826dccd779" providerId="ADAL" clId="{F094F4EA-19FD-4F87-8524-41C71A157B54}" dt="2023-02-20T18:54:45.901" v="74" actId="478"/>
          <ac:inkMkLst>
            <pc:docMk/>
            <pc:sldMk cId="3749557412" sldId="307"/>
            <ac:inkMk id="7" creationId="{2B645A5A-45FC-B84D-944A-33747AE033C6}"/>
          </ac:inkMkLst>
        </pc:inkChg>
      </pc:sldChg>
      <pc:sldChg chg="delSp">
        <pc:chgData name="Alexandra Velasco" userId="d3f0145a-80bd-4d4e-8782-dc826dccd779" providerId="ADAL" clId="{F094F4EA-19FD-4F87-8524-41C71A157B54}" dt="2023-02-20T18:55:11.077" v="81" actId="478"/>
        <pc:sldMkLst>
          <pc:docMk/>
          <pc:sldMk cId="3188453903" sldId="308"/>
        </pc:sldMkLst>
        <pc:grpChg chg="del">
          <ac:chgData name="Alexandra Velasco" userId="d3f0145a-80bd-4d4e-8782-dc826dccd779" providerId="ADAL" clId="{F094F4EA-19FD-4F87-8524-41C71A157B54}" dt="2023-02-20T18:55:08.141" v="80" actId="478"/>
          <ac:grpSpMkLst>
            <pc:docMk/>
            <pc:sldMk cId="3188453903" sldId="308"/>
            <ac:grpSpMk id="12" creationId="{D9987828-86FF-1D40-8CF1-A67A4C9018B5}"/>
          </ac:grpSpMkLst>
        </pc:grpChg>
        <pc:grpChg chg="del">
          <ac:chgData name="Alexandra Velasco" userId="d3f0145a-80bd-4d4e-8782-dc826dccd779" providerId="ADAL" clId="{F094F4EA-19FD-4F87-8524-41C71A157B54}" dt="2023-02-20T18:55:08.141" v="80" actId="478"/>
          <ac:grpSpMkLst>
            <pc:docMk/>
            <pc:sldMk cId="3188453903" sldId="308"/>
            <ac:grpSpMk id="14" creationId="{CDF57828-55C6-EF4F-9B12-EE741463E281}"/>
          </ac:grpSpMkLst>
        </pc:grpChg>
        <pc:grpChg chg="del">
          <ac:chgData name="Alexandra Velasco" userId="d3f0145a-80bd-4d4e-8782-dc826dccd779" providerId="ADAL" clId="{F094F4EA-19FD-4F87-8524-41C71A157B54}" dt="2023-02-20T18:55:08.141" v="80" actId="478"/>
          <ac:grpSpMkLst>
            <pc:docMk/>
            <pc:sldMk cId="3188453903" sldId="308"/>
            <ac:grpSpMk id="35" creationId="{BA96206D-3A2F-1349-A089-3CF3BB3C2423}"/>
          </ac:grpSpMkLst>
        </pc:grpChg>
        <pc:grpChg chg="del">
          <ac:chgData name="Alexandra Velasco" userId="d3f0145a-80bd-4d4e-8782-dc826dccd779" providerId="ADAL" clId="{F094F4EA-19FD-4F87-8524-41C71A157B54}" dt="2023-02-20T18:55:08.141" v="80" actId="478"/>
          <ac:grpSpMkLst>
            <pc:docMk/>
            <pc:sldMk cId="3188453903" sldId="308"/>
            <ac:grpSpMk id="36" creationId="{539F9DCE-7736-8542-82C9-5483A6033A32}"/>
          </ac:grpSpMkLst>
        </pc:grpChg>
        <pc:grpChg chg="del">
          <ac:chgData name="Alexandra Velasco" userId="d3f0145a-80bd-4d4e-8782-dc826dccd779" providerId="ADAL" clId="{F094F4EA-19FD-4F87-8524-41C71A157B54}" dt="2023-02-20T18:55:08.141" v="80" actId="478"/>
          <ac:grpSpMkLst>
            <pc:docMk/>
            <pc:sldMk cId="3188453903" sldId="308"/>
            <ac:grpSpMk id="37" creationId="{AE0693FE-9125-BD42-A897-D0129E588C9F}"/>
          </ac:grpSpMkLst>
        </pc:grpChg>
        <pc:grpChg chg="del">
          <ac:chgData name="Alexandra Velasco" userId="d3f0145a-80bd-4d4e-8782-dc826dccd779" providerId="ADAL" clId="{F094F4EA-19FD-4F87-8524-41C71A157B54}" dt="2023-02-20T18:55:08.141" v="80" actId="478"/>
          <ac:grpSpMkLst>
            <pc:docMk/>
            <pc:sldMk cId="3188453903" sldId="308"/>
            <ac:grpSpMk id="38" creationId="{DDF06EE0-0565-6C45-B1A1-D6C8596B2018}"/>
          </ac:grpSpMkLst>
        </pc:grpChg>
        <pc:grpChg chg="del">
          <ac:chgData name="Alexandra Velasco" userId="d3f0145a-80bd-4d4e-8782-dc826dccd779" providerId="ADAL" clId="{F094F4EA-19FD-4F87-8524-41C71A157B54}" dt="2023-02-20T18:55:11.077" v="81" actId="478"/>
          <ac:grpSpMkLst>
            <pc:docMk/>
            <pc:sldMk cId="3188453903" sldId="308"/>
            <ac:grpSpMk id="43" creationId="{8613E90E-FD39-C04D-A934-AF1830620D3E}"/>
          </ac:grpSpMkLst>
        </pc:grpChg>
        <pc:grpChg chg="del">
          <ac:chgData name="Alexandra Velasco" userId="d3f0145a-80bd-4d4e-8782-dc826dccd779" providerId="ADAL" clId="{F094F4EA-19FD-4F87-8524-41C71A157B54}" dt="2023-02-20T18:55:11.077" v="81" actId="478"/>
          <ac:grpSpMkLst>
            <pc:docMk/>
            <pc:sldMk cId="3188453903" sldId="308"/>
            <ac:grpSpMk id="46" creationId="{E2A44381-5896-1347-B25B-B2961AF1C2B4}"/>
          </ac:grpSpMkLst>
        </pc:grpChg>
        <pc:grpChg chg="del">
          <ac:chgData name="Alexandra Velasco" userId="d3f0145a-80bd-4d4e-8782-dc826dccd779" providerId="ADAL" clId="{F094F4EA-19FD-4F87-8524-41C71A157B54}" dt="2023-02-20T18:55:11.077" v="81" actId="478"/>
          <ac:grpSpMkLst>
            <pc:docMk/>
            <pc:sldMk cId="3188453903" sldId="308"/>
            <ac:grpSpMk id="49" creationId="{A53B9B61-EE45-1E41-91C9-2B1197BBB6DC}"/>
          </ac:grpSpMkLst>
        </pc:grpChg>
        <pc:grpChg chg="del">
          <ac:chgData name="Alexandra Velasco" userId="d3f0145a-80bd-4d4e-8782-dc826dccd779" providerId="ADAL" clId="{F094F4EA-19FD-4F87-8524-41C71A157B54}" dt="2023-02-20T18:55:11.077" v="81" actId="478"/>
          <ac:grpSpMkLst>
            <pc:docMk/>
            <pc:sldMk cId="3188453903" sldId="308"/>
            <ac:grpSpMk id="52" creationId="{D2C919C7-AD06-444F-8C63-D41369D9BD2A}"/>
          </ac:grpSpMkLst>
        </pc:grpChg>
        <pc:grpChg chg="del">
          <ac:chgData name="Alexandra Velasco" userId="d3f0145a-80bd-4d4e-8782-dc826dccd779" providerId="ADAL" clId="{F094F4EA-19FD-4F87-8524-41C71A157B54}" dt="2023-02-20T18:55:11.077" v="81" actId="478"/>
          <ac:grpSpMkLst>
            <pc:docMk/>
            <pc:sldMk cId="3188453903" sldId="308"/>
            <ac:grpSpMk id="55" creationId="{17CE0971-B70D-3E48-A7A3-3D5F59EBEC51}"/>
          </ac:grpSpMkLst>
        </pc:grpChg>
        <pc:grpChg chg="del">
          <ac:chgData name="Alexandra Velasco" userId="d3f0145a-80bd-4d4e-8782-dc826dccd779" providerId="ADAL" clId="{F094F4EA-19FD-4F87-8524-41C71A157B54}" dt="2023-02-20T18:55:11.077" v="81" actId="478"/>
          <ac:grpSpMkLst>
            <pc:docMk/>
            <pc:sldMk cId="3188453903" sldId="308"/>
            <ac:grpSpMk id="60" creationId="{63D1C3DC-5C70-A94D-B4EE-3ACFF8B118F1}"/>
          </ac:grpSpMkLst>
        </pc:grpChg>
        <pc:grpChg chg="del">
          <ac:chgData name="Alexandra Velasco" userId="d3f0145a-80bd-4d4e-8782-dc826dccd779" providerId="ADAL" clId="{F094F4EA-19FD-4F87-8524-41C71A157B54}" dt="2023-02-20T18:55:11.077" v="81" actId="478"/>
          <ac:grpSpMkLst>
            <pc:docMk/>
            <pc:sldMk cId="3188453903" sldId="308"/>
            <ac:grpSpMk id="61" creationId="{5F487419-34DA-EF41-A051-A91A03076A33}"/>
          </ac:grpSpMkLst>
        </pc:grpChg>
      </pc:sldChg>
      <pc:sldChg chg="delSp">
        <pc:chgData name="Alexandra Velasco" userId="d3f0145a-80bd-4d4e-8782-dc826dccd779" providerId="ADAL" clId="{F094F4EA-19FD-4F87-8524-41C71A157B54}" dt="2023-02-20T18:55:22.672" v="83" actId="478"/>
        <pc:sldMkLst>
          <pc:docMk/>
          <pc:sldMk cId="3131487656" sldId="309"/>
        </pc:sldMkLst>
        <pc:inkChg chg="del">
          <ac:chgData name="Alexandra Velasco" userId="d3f0145a-80bd-4d4e-8782-dc826dccd779" providerId="ADAL" clId="{F094F4EA-19FD-4F87-8524-41C71A157B54}" dt="2023-02-20T18:55:22.672" v="83" actId="478"/>
          <ac:inkMkLst>
            <pc:docMk/>
            <pc:sldMk cId="3131487656" sldId="309"/>
            <ac:inkMk id="3" creationId="{6A4165DE-9A66-BD45-B3AD-6A6EBDA13C55}"/>
          </ac:inkMkLst>
        </pc:inkChg>
      </pc:sldChg>
      <pc:sldChg chg="delSp">
        <pc:chgData name="Alexandra Velasco" userId="d3f0145a-80bd-4d4e-8782-dc826dccd779" providerId="ADAL" clId="{F094F4EA-19FD-4F87-8524-41C71A157B54}" dt="2023-02-20T18:55:40.507" v="86" actId="478"/>
        <pc:sldMkLst>
          <pc:docMk/>
          <pc:sldMk cId="3034445165" sldId="310"/>
        </pc:sldMkLst>
        <pc:grpChg chg="del">
          <ac:chgData name="Alexandra Velasco" userId="d3f0145a-80bd-4d4e-8782-dc826dccd779" providerId="ADAL" clId="{F094F4EA-19FD-4F87-8524-41C71A157B54}" dt="2023-02-20T18:55:38.021" v="85" actId="478"/>
          <ac:grpSpMkLst>
            <pc:docMk/>
            <pc:sldMk cId="3034445165" sldId="310"/>
            <ac:grpSpMk id="9" creationId="{7F7F95CB-4F06-E64D-B2BC-D12A9616DFB0}"/>
          </ac:grpSpMkLst>
        </pc:grpChg>
        <pc:grpChg chg="del">
          <ac:chgData name="Alexandra Velasco" userId="d3f0145a-80bd-4d4e-8782-dc826dccd779" providerId="ADAL" clId="{F094F4EA-19FD-4F87-8524-41C71A157B54}" dt="2023-02-20T18:55:40.507" v="86" actId="478"/>
          <ac:grpSpMkLst>
            <pc:docMk/>
            <pc:sldMk cId="3034445165" sldId="310"/>
            <ac:grpSpMk id="35" creationId="{41E85CFE-6A36-E147-AFE6-367231729FED}"/>
          </ac:grpSpMkLst>
        </pc:grpChg>
        <pc:grpChg chg="del">
          <ac:chgData name="Alexandra Velasco" userId="d3f0145a-80bd-4d4e-8782-dc826dccd779" providerId="ADAL" clId="{F094F4EA-19FD-4F87-8524-41C71A157B54}" dt="2023-02-20T18:55:40.507" v="86" actId="478"/>
          <ac:grpSpMkLst>
            <pc:docMk/>
            <pc:sldMk cId="3034445165" sldId="310"/>
            <ac:grpSpMk id="36" creationId="{CC9C0AC4-C862-BD45-B37F-6981C38CF1C3}"/>
          </ac:grpSpMkLst>
        </pc:grpChg>
        <pc:grpChg chg="del">
          <ac:chgData name="Alexandra Velasco" userId="d3f0145a-80bd-4d4e-8782-dc826dccd779" providerId="ADAL" clId="{F094F4EA-19FD-4F87-8524-41C71A157B54}" dt="2023-02-20T18:55:40.507" v="86" actId="478"/>
          <ac:grpSpMkLst>
            <pc:docMk/>
            <pc:sldMk cId="3034445165" sldId="310"/>
            <ac:grpSpMk id="37" creationId="{32C9E2AF-BC55-A440-9E9A-7AF7EBC243F7}"/>
          </ac:grpSpMkLst>
        </pc:grpChg>
        <pc:grpChg chg="del">
          <ac:chgData name="Alexandra Velasco" userId="d3f0145a-80bd-4d4e-8782-dc826dccd779" providerId="ADAL" clId="{F094F4EA-19FD-4F87-8524-41C71A157B54}" dt="2023-02-20T18:55:38.021" v="85" actId="478"/>
          <ac:grpSpMkLst>
            <pc:docMk/>
            <pc:sldMk cId="3034445165" sldId="310"/>
            <ac:grpSpMk id="49" creationId="{20343E58-40FA-1941-8490-05B2EFB93795}"/>
          </ac:grpSpMkLst>
        </pc:grpChg>
        <pc:grpChg chg="del">
          <ac:chgData name="Alexandra Velasco" userId="d3f0145a-80bd-4d4e-8782-dc826dccd779" providerId="ADAL" clId="{F094F4EA-19FD-4F87-8524-41C71A157B54}" dt="2023-02-20T18:55:38.021" v="85" actId="478"/>
          <ac:grpSpMkLst>
            <pc:docMk/>
            <pc:sldMk cId="3034445165" sldId="310"/>
            <ac:grpSpMk id="56" creationId="{45653207-C383-5B48-BBF9-1A7243D4D522}"/>
          </ac:grpSpMkLst>
        </pc:grpChg>
        <pc:grpChg chg="del">
          <ac:chgData name="Alexandra Velasco" userId="d3f0145a-80bd-4d4e-8782-dc826dccd779" providerId="ADAL" clId="{F094F4EA-19FD-4F87-8524-41C71A157B54}" dt="2023-02-20T18:55:38.021" v="85" actId="478"/>
          <ac:grpSpMkLst>
            <pc:docMk/>
            <pc:sldMk cId="3034445165" sldId="310"/>
            <ac:grpSpMk id="57" creationId="{3B4979EB-6D2C-6C49-82E0-77D742DF00D9}"/>
          </ac:grpSpMkLst>
        </pc:grpChg>
        <pc:inkChg chg="del">
          <ac:chgData name="Alexandra Velasco" userId="d3f0145a-80bd-4d4e-8782-dc826dccd779" providerId="ADAL" clId="{F094F4EA-19FD-4F87-8524-41C71A157B54}" dt="2023-02-20T18:55:38.021" v="85" actId="478"/>
          <ac:inkMkLst>
            <pc:docMk/>
            <pc:sldMk cId="3034445165" sldId="310"/>
            <ac:inkMk id="10" creationId="{9F8D7CC8-F47E-AA44-AD09-6A7517C31AC7}"/>
          </ac:inkMkLst>
        </pc:inkChg>
        <pc:inkChg chg="del">
          <ac:chgData name="Alexandra Velasco" userId="d3f0145a-80bd-4d4e-8782-dc826dccd779" providerId="ADAL" clId="{F094F4EA-19FD-4F87-8524-41C71A157B54}" dt="2023-02-20T18:55:40.507" v="86" actId="478"/>
          <ac:inkMkLst>
            <pc:docMk/>
            <pc:sldMk cId="3034445165" sldId="310"/>
            <ac:inkMk id="11" creationId="{50AB89D0-9D73-0D49-A7B6-091C5369A382}"/>
          </ac:inkMkLst>
        </pc:inkChg>
        <pc:inkChg chg="del">
          <ac:chgData name="Alexandra Velasco" userId="d3f0145a-80bd-4d4e-8782-dc826dccd779" providerId="ADAL" clId="{F094F4EA-19FD-4F87-8524-41C71A157B54}" dt="2023-02-20T18:55:38.021" v="85" actId="478"/>
          <ac:inkMkLst>
            <pc:docMk/>
            <pc:sldMk cId="3034445165" sldId="310"/>
            <ac:inkMk id="17" creationId="{7D5A740A-236C-F949-8901-1924014FA15D}"/>
          </ac:inkMkLst>
        </pc:inkChg>
        <pc:inkChg chg="del">
          <ac:chgData name="Alexandra Velasco" userId="d3f0145a-80bd-4d4e-8782-dc826dccd779" providerId="ADAL" clId="{F094F4EA-19FD-4F87-8524-41C71A157B54}" dt="2023-02-20T18:55:38.021" v="85" actId="478"/>
          <ac:inkMkLst>
            <pc:docMk/>
            <pc:sldMk cId="3034445165" sldId="310"/>
            <ac:inkMk id="18" creationId="{5DF4A450-AA3A-5642-8006-54C8351D619B}"/>
          </ac:inkMkLst>
        </pc:inkChg>
      </pc:sldChg>
      <pc:sldChg chg="del">
        <pc:chgData name="Alexandra Velasco" userId="d3f0145a-80bd-4d4e-8782-dc826dccd779" providerId="ADAL" clId="{F094F4EA-19FD-4F87-8524-41C71A157B54}" dt="2023-02-20T18:53:46.476" v="58" actId="2696"/>
        <pc:sldMkLst>
          <pc:docMk/>
          <pc:sldMk cId="2287557046" sldId="317"/>
        </pc:sldMkLst>
      </pc:sldChg>
      <pc:sldChg chg="del">
        <pc:chgData name="Alexandra Velasco" userId="d3f0145a-80bd-4d4e-8782-dc826dccd779" providerId="ADAL" clId="{F094F4EA-19FD-4F87-8524-41C71A157B54}" dt="2023-02-20T18:55:15.664" v="82" actId="2696"/>
        <pc:sldMkLst>
          <pc:docMk/>
          <pc:sldMk cId="3304757371" sldId="322"/>
        </pc:sldMkLst>
      </pc:sldChg>
      <pc:sldChg chg="add del">
        <pc:chgData name="Alexandra Velasco" userId="d3f0145a-80bd-4d4e-8782-dc826dccd779" providerId="ADAL" clId="{F094F4EA-19FD-4F87-8524-41C71A157B54}" dt="2023-02-20T18:51:12.954" v="27" actId="2696"/>
        <pc:sldMkLst>
          <pc:docMk/>
          <pc:sldMk cId="747703768" sldId="323"/>
        </pc:sldMkLst>
      </pc:sldChg>
      <pc:sldChg chg="add del">
        <pc:chgData name="Alexandra Velasco" userId="d3f0145a-80bd-4d4e-8782-dc826dccd779" providerId="ADAL" clId="{F094F4EA-19FD-4F87-8524-41C71A157B54}" dt="2023-02-20T18:51:23.915" v="29" actId="2696"/>
        <pc:sldMkLst>
          <pc:docMk/>
          <pc:sldMk cId="3951322060" sldId="324"/>
        </pc:sldMkLst>
      </pc:sldChg>
      <pc:sldChg chg="add del">
        <pc:chgData name="Alexandra Velasco" userId="d3f0145a-80bd-4d4e-8782-dc826dccd779" providerId="ADAL" clId="{F094F4EA-19FD-4F87-8524-41C71A157B54}" dt="2023-02-20T18:51:26.401" v="30" actId="2696"/>
        <pc:sldMkLst>
          <pc:docMk/>
          <pc:sldMk cId="2812999680" sldId="325"/>
        </pc:sldMkLst>
      </pc:sldChg>
    </pc:docChg>
  </pc:docChgLst>
  <pc:docChgLst>
    <pc:chgData name="Alexandra Velasco" userId="S::alexandra.velasco@unimilitar.edu.co::d3f0145a-80bd-4d4e-8782-dc826dccd779" providerId="AD" clId="Web-{513B76E1-F584-E121-E012-E3062A3620C4}"/>
    <pc:docChg chg="modSld">
      <pc:chgData name="Alexandra Velasco" userId="S::alexandra.velasco@unimilitar.edu.co::d3f0145a-80bd-4d4e-8782-dc826dccd779" providerId="AD" clId="Web-{513B76E1-F584-E121-E012-E3062A3620C4}" dt="2023-09-11T20:08:50.602" v="24"/>
      <pc:docMkLst>
        <pc:docMk/>
      </pc:docMkLst>
      <pc:sldChg chg="delSp">
        <pc:chgData name="Alexandra Velasco" userId="S::alexandra.velasco@unimilitar.edu.co::d3f0145a-80bd-4d4e-8782-dc826dccd779" providerId="AD" clId="Web-{513B76E1-F584-E121-E012-E3062A3620C4}" dt="2023-09-11T20:08:50.602" v="24"/>
        <pc:sldMkLst>
          <pc:docMk/>
          <pc:sldMk cId="3987319702" sldId="299"/>
        </pc:sldMkLst>
        <pc:grpChg chg="del">
          <ac:chgData name="Alexandra Velasco" userId="S::alexandra.velasco@unimilitar.edu.co::d3f0145a-80bd-4d4e-8782-dc826dccd779" providerId="AD" clId="Web-{513B76E1-F584-E121-E012-E3062A3620C4}" dt="2023-09-11T20:08:42.836" v="18"/>
          <ac:grpSpMkLst>
            <pc:docMk/>
            <pc:sldMk cId="3987319702" sldId="299"/>
            <ac:grpSpMk id="8" creationId="{FF7DDEAC-7570-BB55-922A-F7DAA59E442A}"/>
          </ac:grpSpMkLst>
        </pc:grpChg>
        <pc:grpChg chg="del">
          <ac:chgData name="Alexandra Velasco" userId="S::alexandra.velasco@unimilitar.edu.co::d3f0145a-80bd-4d4e-8782-dc826dccd779" providerId="AD" clId="Web-{513B76E1-F584-E121-E012-E3062A3620C4}" dt="2023-09-11T20:08:42.821" v="17"/>
          <ac:grpSpMkLst>
            <pc:docMk/>
            <pc:sldMk cId="3987319702" sldId="299"/>
            <ac:grpSpMk id="13" creationId="{438BB2DC-439B-2D55-6EC6-CD809941A5F9}"/>
          </ac:grpSpMkLst>
        </pc:grpChg>
        <pc:grpChg chg="del">
          <ac:chgData name="Alexandra Velasco" userId="S::alexandra.velasco@unimilitar.edu.co::d3f0145a-80bd-4d4e-8782-dc826dccd779" providerId="AD" clId="Web-{513B76E1-F584-E121-E012-E3062A3620C4}" dt="2023-09-11T20:08:42.821" v="14"/>
          <ac:grpSpMkLst>
            <pc:docMk/>
            <pc:sldMk cId="3987319702" sldId="299"/>
            <ac:grpSpMk id="19" creationId="{200299B3-F4EC-FEDC-5971-F4678EDF1F39}"/>
          </ac:grpSpMkLst>
        </pc:grpChg>
        <pc:grpChg chg="del">
          <ac:chgData name="Alexandra Velasco" userId="S::alexandra.velasco@unimilitar.edu.co::d3f0145a-80bd-4d4e-8782-dc826dccd779" providerId="AD" clId="Web-{513B76E1-F584-E121-E012-E3062A3620C4}" dt="2023-09-11T20:08:42.821" v="13"/>
          <ac:grpSpMkLst>
            <pc:docMk/>
            <pc:sldMk cId="3987319702" sldId="299"/>
            <ac:grpSpMk id="23" creationId="{B8CA6B0B-674A-584F-FD08-3CD47ED188A9}"/>
          </ac:grpSpMkLst>
        </pc:grpChg>
        <pc:grpChg chg="del">
          <ac:chgData name="Alexandra Velasco" userId="S::alexandra.velasco@unimilitar.edu.co::d3f0145a-80bd-4d4e-8782-dc826dccd779" providerId="AD" clId="Web-{513B76E1-F584-E121-E012-E3062A3620C4}" dt="2023-09-11T20:08:42.821" v="12"/>
          <ac:grpSpMkLst>
            <pc:docMk/>
            <pc:sldMk cId="3987319702" sldId="299"/>
            <ac:grpSpMk id="27" creationId="{60B20F25-8772-5AA7-6978-4584E6F76577}"/>
          </ac:grpSpMkLst>
        </pc:grpChg>
        <pc:grpChg chg="del">
          <ac:chgData name="Alexandra Velasco" userId="S::alexandra.velasco@unimilitar.edu.co::d3f0145a-80bd-4d4e-8782-dc826dccd779" providerId="AD" clId="Web-{513B76E1-F584-E121-E012-E3062A3620C4}" dt="2023-09-11T20:08:42.821" v="11"/>
          <ac:grpSpMkLst>
            <pc:docMk/>
            <pc:sldMk cId="3987319702" sldId="299"/>
            <ac:grpSpMk id="31" creationId="{B3934708-F143-DC32-25F7-987604A468D5}"/>
          </ac:grpSpMkLst>
        </pc:grpChg>
        <pc:grpChg chg="del">
          <ac:chgData name="Alexandra Velasco" userId="S::alexandra.velasco@unimilitar.edu.co::d3f0145a-80bd-4d4e-8782-dc826dccd779" providerId="AD" clId="Web-{513B76E1-F584-E121-E012-E3062A3620C4}" dt="2023-09-11T20:08:42.821" v="6"/>
          <ac:grpSpMkLst>
            <pc:docMk/>
            <pc:sldMk cId="3987319702" sldId="299"/>
            <ac:grpSpMk id="49" creationId="{8EE486EC-D172-4F8E-10A4-B8EB4C22C086}"/>
          </ac:grpSpMkLst>
        </pc:grpChg>
        <pc:grpChg chg="del">
          <ac:chgData name="Alexandra Velasco" userId="S::alexandra.velasco@unimilitar.edu.co::d3f0145a-80bd-4d4e-8782-dc826dccd779" providerId="AD" clId="Web-{513B76E1-F584-E121-E012-E3062A3620C4}" dt="2023-09-11T20:08:42.821" v="7"/>
          <ac:grpSpMkLst>
            <pc:docMk/>
            <pc:sldMk cId="3987319702" sldId="299"/>
            <ac:grpSpMk id="50" creationId="{504425F8-578F-3FDD-865E-9F10AAE13115}"/>
          </ac:grpSpMkLst>
        </pc:grpChg>
        <pc:grpChg chg="del">
          <ac:chgData name="Alexandra Velasco" userId="S::alexandra.velasco@unimilitar.edu.co::d3f0145a-80bd-4d4e-8782-dc826dccd779" providerId="AD" clId="Web-{513B76E1-F584-E121-E012-E3062A3620C4}" dt="2023-09-11T20:08:42.821" v="5"/>
          <ac:grpSpMkLst>
            <pc:docMk/>
            <pc:sldMk cId="3987319702" sldId="299"/>
            <ac:grpSpMk id="60" creationId="{C879CD79-CCE0-5DE8-2966-F97FA7616790}"/>
          </ac:grpSpMkLst>
        </pc:grpChg>
        <pc:grpChg chg="del">
          <ac:chgData name="Alexandra Velasco" userId="S::alexandra.velasco@unimilitar.edu.co::d3f0145a-80bd-4d4e-8782-dc826dccd779" providerId="AD" clId="Web-{513B76E1-F584-E121-E012-E3062A3620C4}" dt="2023-09-11T20:08:42.821" v="3"/>
          <ac:grpSpMkLst>
            <pc:docMk/>
            <pc:sldMk cId="3987319702" sldId="299"/>
            <ac:grpSpMk id="71" creationId="{B0261B91-F72C-C23A-8782-CBB01CA2DE1B}"/>
          </ac:grpSpMkLst>
        </pc:grpChg>
        <pc:grpChg chg="del">
          <ac:chgData name="Alexandra Velasco" userId="S::alexandra.velasco@unimilitar.edu.co::d3f0145a-80bd-4d4e-8782-dc826dccd779" providerId="AD" clId="Web-{513B76E1-F584-E121-E012-E3062A3620C4}" dt="2023-09-11T20:08:42.821" v="4"/>
          <ac:grpSpMkLst>
            <pc:docMk/>
            <pc:sldMk cId="3987319702" sldId="299"/>
            <ac:grpSpMk id="72" creationId="{5B9A4947-50A6-AD8E-7F06-ED7DD7484CF8}"/>
          </ac:grpSpMkLst>
        </pc:grpChg>
        <pc:grpChg chg="del">
          <ac:chgData name="Alexandra Velasco" userId="S::alexandra.velasco@unimilitar.edu.co::d3f0145a-80bd-4d4e-8782-dc826dccd779" providerId="AD" clId="Web-{513B76E1-F584-E121-E012-E3062A3620C4}" dt="2023-09-11T20:08:50.602" v="23"/>
          <ac:grpSpMkLst>
            <pc:docMk/>
            <pc:sldMk cId="3987319702" sldId="299"/>
            <ac:grpSpMk id="78" creationId="{87D609F3-97DC-F2CA-52B0-59C84332A289}"/>
          </ac:grpSpMkLst>
        </pc:grpChg>
        <pc:grpChg chg="del">
          <ac:chgData name="Alexandra Velasco" userId="S::alexandra.velasco@unimilitar.edu.co::d3f0145a-80bd-4d4e-8782-dc826dccd779" providerId="AD" clId="Web-{513B76E1-F584-E121-E012-E3062A3620C4}" dt="2023-09-11T20:08:50.602" v="22"/>
          <ac:grpSpMkLst>
            <pc:docMk/>
            <pc:sldMk cId="3987319702" sldId="299"/>
            <ac:grpSpMk id="82" creationId="{87E484AA-5B02-12EE-21CE-24B70E3D1980}"/>
          </ac:grpSpMkLst>
        </pc:grpChg>
        <pc:grpChg chg="del">
          <ac:chgData name="Alexandra Velasco" userId="S::alexandra.velasco@unimilitar.edu.co::d3f0145a-80bd-4d4e-8782-dc826dccd779" providerId="AD" clId="Web-{513B76E1-F584-E121-E012-E3062A3620C4}" dt="2023-09-11T20:08:50.602" v="21"/>
          <ac:grpSpMkLst>
            <pc:docMk/>
            <pc:sldMk cId="3987319702" sldId="299"/>
            <ac:grpSpMk id="85" creationId="{B55410B0-6AFC-7409-0152-E8AE7F1B62A9}"/>
          </ac:grpSpMkLst>
        </pc:grpChg>
        <pc:grpChg chg="del">
          <ac:chgData name="Alexandra Velasco" userId="S::alexandra.velasco@unimilitar.edu.co::d3f0145a-80bd-4d4e-8782-dc826dccd779" providerId="AD" clId="Web-{513B76E1-F584-E121-E012-E3062A3620C4}" dt="2023-09-11T20:08:50.602" v="20"/>
          <ac:grpSpMkLst>
            <pc:docMk/>
            <pc:sldMk cId="3987319702" sldId="299"/>
            <ac:grpSpMk id="90" creationId="{F6E72118-10ED-3384-B86D-DC1EF49B14BA}"/>
          </ac:grpSpMkLst>
        </pc:grpChg>
        <pc:grpChg chg="del">
          <ac:chgData name="Alexandra Velasco" userId="S::alexandra.velasco@unimilitar.edu.co::d3f0145a-80bd-4d4e-8782-dc826dccd779" providerId="AD" clId="Web-{513B76E1-F584-E121-E012-E3062A3620C4}" dt="2023-09-11T20:08:42.821" v="2"/>
          <ac:grpSpMkLst>
            <pc:docMk/>
            <pc:sldMk cId="3987319702" sldId="299"/>
            <ac:grpSpMk id="105" creationId="{78E238EA-DDD3-7F1C-C904-E407FAC02AEC}"/>
          </ac:grpSpMkLst>
        </pc:grpChg>
        <pc:grpChg chg="del">
          <ac:chgData name="Alexandra Velasco" userId="S::alexandra.velasco@unimilitar.edu.co::d3f0145a-80bd-4d4e-8782-dc826dccd779" providerId="AD" clId="Web-{513B76E1-F584-E121-E012-E3062A3620C4}" dt="2023-09-11T20:08:42.821" v="0"/>
          <ac:grpSpMkLst>
            <pc:docMk/>
            <pc:sldMk cId="3987319702" sldId="299"/>
            <ac:grpSpMk id="115" creationId="{C4876D19-BAA6-20C3-E243-B923A631ECFD}"/>
          </ac:grpSpMkLst>
        </pc:grpChg>
        <pc:grpChg chg="del">
          <ac:chgData name="Alexandra Velasco" userId="S::alexandra.velasco@unimilitar.edu.co::d3f0145a-80bd-4d4e-8782-dc826dccd779" providerId="AD" clId="Web-{513B76E1-F584-E121-E012-E3062A3620C4}" dt="2023-09-11T20:08:42.821" v="1"/>
          <ac:grpSpMkLst>
            <pc:docMk/>
            <pc:sldMk cId="3987319702" sldId="299"/>
            <ac:grpSpMk id="116" creationId="{A76731D0-8617-E196-0704-265FD180D43E}"/>
          </ac:grpSpMkLst>
        </pc:grpChg>
        <pc:grpChg chg="del">
          <ac:chgData name="Alexandra Velasco" userId="S::alexandra.velasco@unimilitar.edu.co::d3f0145a-80bd-4d4e-8782-dc826dccd779" providerId="AD" clId="Web-{513B76E1-F584-E121-E012-E3062A3620C4}" dt="2023-09-11T20:08:50.602" v="19"/>
          <ac:grpSpMkLst>
            <pc:docMk/>
            <pc:sldMk cId="3987319702" sldId="299"/>
            <ac:grpSpMk id="120" creationId="{104C4718-A46E-8FAC-FAC8-9ADFBE6BA7E8}"/>
          </ac:grpSpMkLst>
        </pc:grpChg>
        <pc:inkChg chg="del">
          <ac:chgData name="Alexandra Velasco" userId="S::alexandra.velasco@unimilitar.edu.co::d3f0145a-80bd-4d4e-8782-dc826dccd779" providerId="AD" clId="Web-{513B76E1-F584-E121-E012-E3062A3620C4}" dt="2023-09-11T20:08:42.821" v="16"/>
          <ac:inkMkLst>
            <pc:docMk/>
            <pc:sldMk cId="3987319702" sldId="299"/>
            <ac:inkMk id="14" creationId="{D8766F0D-270D-A491-504D-5550D4C890D1}"/>
          </ac:inkMkLst>
        </pc:inkChg>
        <pc:inkChg chg="del">
          <ac:chgData name="Alexandra Velasco" userId="S::alexandra.velasco@unimilitar.edu.co::d3f0145a-80bd-4d4e-8782-dc826dccd779" providerId="AD" clId="Web-{513B76E1-F584-E121-E012-E3062A3620C4}" dt="2023-09-11T20:08:42.821" v="15"/>
          <ac:inkMkLst>
            <pc:docMk/>
            <pc:sldMk cId="3987319702" sldId="299"/>
            <ac:inkMk id="15" creationId="{407883A4-1B8C-5F61-C7C1-95756F6D7E6D}"/>
          </ac:inkMkLst>
        </pc:inkChg>
        <pc:inkChg chg="del">
          <ac:chgData name="Alexandra Velasco" userId="S::alexandra.velasco@unimilitar.edu.co::d3f0145a-80bd-4d4e-8782-dc826dccd779" providerId="AD" clId="Web-{513B76E1-F584-E121-E012-E3062A3620C4}" dt="2023-09-11T20:08:42.821" v="10"/>
          <ac:inkMkLst>
            <pc:docMk/>
            <pc:sldMk cId="3987319702" sldId="299"/>
            <ac:inkMk id="39" creationId="{0D7A249E-0790-1DB0-C067-7EEE46E76737}"/>
          </ac:inkMkLst>
        </pc:inkChg>
        <pc:inkChg chg="del">
          <ac:chgData name="Alexandra Velasco" userId="S::alexandra.velasco@unimilitar.edu.co::d3f0145a-80bd-4d4e-8782-dc826dccd779" providerId="AD" clId="Web-{513B76E1-F584-E121-E012-E3062A3620C4}" dt="2023-09-11T20:08:42.821" v="9"/>
          <ac:inkMkLst>
            <pc:docMk/>
            <pc:sldMk cId="3987319702" sldId="299"/>
            <ac:inkMk id="40" creationId="{D48AD1AC-2876-A84A-6536-DF8637639277}"/>
          </ac:inkMkLst>
        </pc:inkChg>
        <pc:inkChg chg="del">
          <ac:chgData name="Alexandra Velasco" userId="S::alexandra.velasco@unimilitar.edu.co::d3f0145a-80bd-4d4e-8782-dc826dccd779" providerId="AD" clId="Web-{513B76E1-F584-E121-E012-E3062A3620C4}" dt="2023-09-11T20:08:42.821" v="8"/>
          <ac:inkMkLst>
            <pc:docMk/>
            <pc:sldMk cId="3987319702" sldId="299"/>
            <ac:inkMk id="41" creationId="{DA62828A-39D1-A294-A5B8-85271157B609}"/>
          </ac:inkMkLst>
        </pc:inkChg>
        <pc:inkChg chg="del">
          <ac:chgData name="Alexandra Velasco" userId="S::alexandra.velasco@unimilitar.edu.co::d3f0145a-80bd-4d4e-8782-dc826dccd779" providerId="AD" clId="Web-{513B76E1-F584-E121-E012-E3062A3620C4}" dt="2023-09-11T20:08:50.602" v="24"/>
          <ac:inkMkLst>
            <pc:docMk/>
            <pc:sldMk cId="3987319702" sldId="299"/>
            <ac:inkMk id="73" creationId="{36CED319-D46C-AF80-2682-040FE1E605CA}"/>
          </ac:inkMkLst>
        </pc:inkChg>
      </pc:sldChg>
    </pc:docChg>
  </pc:docChgLst>
  <pc:docChgLst>
    <pc:chgData name="Alexandra Velasco" userId="d3f0145a-80bd-4d4e-8782-dc826dccd779" providerId="ADAL" clId="{90DEECE1-7151-3549-8A3B-A58F805EEA1C}"/>
    <pc:docChg chg="undo custSel addSld modSld">
      <pc:chgData name="Alexandra Velasco" userId="d3f0145a-80bd-4d4e-8782-dc826dccd779" providerId="ADAL" clId="{90DEECE1-7151-3549-8A3B-A58F805EEA1C}" dt="2023-03-13T01:30:24.142" v="720"/>
      <pc:docMkLst>
        <pc:docMk/>
      </pc:docMkLst>
      <pc:sldChg chg="addSp delSp modSp mod">
        <pc:chgData name="Alexandra Velasco" userId="d3f0145a-80bd-4d4e-8782-dc826dccd779" providerId="ADAL" clId="{90DEECE1-7151-3549-8A3B-A58F805EEA1C}" dt="2023-03-13T01:30:24.142" v="720"/>
        <pc:sldMkLst>
          <pc:docMk/>
          <pc:sldMk cId="3987319702" sldId="299"/>
        </pc:sldMkLst>
        <pc:grpChg chg="mod">
          <ac:chgData name="Alexandra Velasco" userId="d3f0145a-80bd-4d4e-8782-dc826dccd779" providerId="ADAL" clId="{90DEECE1-7151-3549-8A3B-A58F805EEA1C}" dt="2023-03-13T01:25:40.875" v="613"/>
          <ac:grpSpMkLst>
            <pc:docMk/>
            <pc:sldMk cId="3987319702" sldId="299"/>
            <ac:grpSpMk id="8" creationId="{FF7DDEAC-7570-BB55-922A-F7DAA59E442A}"/>
          </ac:grpSpMkLst>
        </pc:grpChg>
        <pc:grpChg chg="mod">
          <ac:chgData name="Alexandra Velasco" userId="d3f0145a-80bd-4d4e-8782-dc826dccd779" providerId="ADAL" clId="{90DEECE1-7151-3549-8A3B-A58F805EEA1C}" dt="2023-03-13T01:25:45.403" v="618"/>
          <ac:grpSpMkLst>
            <pc:docMk/>
            <pc:sldMk cId="3987319702" sldId="299"/>
            <ac:grpSpMk id="13" creationId="{438BB2DC-439B-2D55-6EC6-CD809941A5F9}"/>
          </ac:grpSpMkLst>
        </pc:grpChg>
        <pc:grpChg chg="mod">
          <ac:chgData name="Alexandra Velasco" userId="d3f0145a-80bd-4d4e-8782-dc826dccd779" providerId="ADAL" clId="{90DEECE1-7151-3549-8A3B-A58F805EEA1C}" dt="2023-03-13T01:25:50.720" v="624"/>
          <ac:grpSpMkLst>
            <pc:docMk/>
            <pc:sldMk cId="3987319702" sldId="299"/>
            <ac:grpSpMk id="19" creationId="{200299B3-F4EC-FEDC-5971-F4678EDF1F39}"/>
          </ac:grpSpMkLst>
        </pc:grpChg>
        <pc:grpChg chg="mod">
          <ac:chgData name="Alexandra Velasco" userId="d3f0145a-80bd-4d4e-8782-dc826dccd779" providerId="ADAL" clId="{90DEECE1-7151-3549-8A3B-A58F805EEA1C}" dt="2023-03-13T01:25:53.212" v="628"/>
          <ac:grpSpMkLst>
            <pc:docMk/>
            <pc:sldMk cId="3987319702" sldId="299"/>
            <ac:grpSpMk id="23" creationId="{B8CA6B0B-674A-584F-FD08-3CD47ED188A9}"/>
          </ac:grpSpMkLst>
        </pc:grpChg>
        <pc:grpChg chg="mod">
          <ac:chgData name="Alexandra Velasco" userId="d3f0145a-80bd-4d4e-8782-dc826dccd779" providerId="ADAL" clId="{90DEECE1-7151-3549-8A3B-A58F805EEA1C}" dt="2023-03-13T01:25:54.610" v="632"/>
          <ac:grpSpMkLst>
            <pc:docMk/>
            <pc:sldMk cId="3987319702" sldId="299"/>
            <ac:grpSpMk id="27" creationId="{60B20F25-8772-5AA7-6978-4584E6F76577}"/>
          </ac:grpSpMkLst>
        </pc:grpChg>
        <pc:grpChg chg="mod">
          <ac:chgData name="Alexandra Velasco" userId="d3f0145a-80bd-4d4e-8782-dc826dccd779" providerId="ADAL" clId="{90DEECE1-7151-3549-8A3B-A58F805EEA1C}" dt="2023-03-13T01:25:57.697" v="636"/>
          <ac:grpSpMkLst>
            <pc:docMk/>
            <pc:sldMk cId="3987319702" sldId="299"/>
            <ac:grpSpMk id="31" creationId="{B3934708-F143-DC32-25F7-987604A468D5}"/>
          </ac:grpSpMkLst>
        </pc:grpChg>
        <pc:grpChg chg="mod">
          <ac:chgData name="Alexandra Velasco" userId="d3f0145a-80bd-4d4e-8782-dc826dccd779" providerId="ADAL" clId="{90DEECE1-7151-3549-8A3B-A58F805EEA1C}" dt="2023-03-13T01:26:18.495" v="640"/>
          <ac:grpSpMkLst>
            <pc:docMk/>
            <pc:sldMk cId="3987319702" sldId="299"/>
            <ac:grpSpMk id="35" creationId="{8ED7E0D1-9EB1-9E3A-CC15-F7D9F50698DC}"/>
          </ac:grpSpMkLst>
        </pc:grpChg>
        <pc:grpChg chg="mod">
          <ac:chgData name="Alexandra Velasco" userId="d3f0145a-80bd-4d4e-8782-dc826dccd779" providerId="ADAL" clId="{90DEECE1-7151-3549-8A3B-A58F805EEA1C}" dt="2023-03-13T01:26:19.972" v="643"/>
          <ac:grpSpMkLst>
            <pc:docMk/>
            <pc:sldMk cId="3987319702" sldId="299"/>
            <ac:grpSpMk id="38" creationId="{05E7E854-199B-CA74-42C1-9CB7604988CC}"/>
          </ac:grpSpMkLst>
        </pc:grpChg>
        <pc:grpChg chg="mod">
          <ac:chgData name="Alexandra Velasco" userId="d3f0145a-80bd-4d4e-8782-dc826dccd779" providerId="ADAL" clId="{90DEECE1-7151-3549-8A3B-A58F805EEA1C}" dt="2023-03-13T01:27:13.223" v="654"/>
          <ac:grpSpMkLst>
            <pc:docMk/>
            <pc:sldMk cId="3987319702" sldId="299"/>
            <ac:grpSpMk id="49" creationId="{8EE486EC-D172-4F8E-10A4-B8EB4C22C086}"/>
          </ac:grpSpMkLst>
        </pc:grpChg>
        <pc:grpChg chg="mod">
          <ac:chgData name="Alexandra Velasco" userId="d3f0145a-80bd-4d4e-8782-dc826dccd779" providerId="ADAL" clId="{90DEECE1-7151-3549-8A3B-A58F805EEA1C}" dt="2023-03-13T01:27:13.223" v="654"/>
          <ac:grpSpMkLst>
            <pc:docMk/>
            <pc:sldMk cId="3987319702" sldId="299"/>
            <ac:grpSpMk id="50" creationId="{504425F8-578F-3FDD-865E-9F10AAE13115}"/>
          </ac:grpSpMkLst>
        </pc:grpChg>
        <pc:grpChg chg="del mod">
          <ac:chgData name="Alexandra Velasco" userId="d3f0145a-80bd-4d4e-8782-dc826dccd779" providerId="ADAL" clId="{90DEECE1-7151-3549-8A3B-A58F805EEA1C}" dt="2023-03-13T01:27:19.792" v="664"/>
          <ac:grpSpMkLst>
            <pc:docMk/>
            <pc:sldMk cId="3987319702" sldId="299"/>
            <ac:grpSpMk id="53" creationId="{F8498CA3-EC85-4536-05C9-806F1833F6FA}"/>
          </ac:grpSpMkLst>
        </pc:grpChg>
        <pc:grpChg chg="mod">
          <ac:chgData name="Alexandra Velasco" userId="d3f0145a-80bd-4d4e-8782-dc826dccd779" providerId="ADAL" clId="{90DEECE1-7151-3549-8A3B-A58F805EEA1C}" dt="2023-03-13T01:27:19.792" v="664"/>
          <ac:grpSpMkLst>
            <pc:docMk/>
            <pc:sldMk cId="3987319702" sldId="299"/>
            <ac:grpSpMk id="60" creationId="{C879CD79-CCE0-5DE8-2966-F97FA7616790}"/>
          </ac:grpSpMkLst>
        </pc:grpChg>
        <pc:grpChg chg="mod">
          <ac:chgData name="Alexandra Velasco" userId="d3f0145a-80bd-4d4e-8782-dc826dccd779" providerId="ADAL" clId="{90DEECE1-7151-3549-8A3B-A58F805EEA1C}" dt="2023-03-13T01:27:38.472" v="675"/>
          <ac:grpSpMkLst>
            <pc:docMk/>
            <pc:sldMk cId="3987319702" sldId="299"/>
            <ac:grpSpMk id="71" creationId="{B0261B91-F72C-C23A-8782-CBB01CA2DE1B}"/>
          </ac:grpSpMkLst>
        </pc:grpChg>
        <pc:grpChg chg="mod">
          <ac:chgData name="Alexandra Velasco" userId="d3f0145a-80bd-4d4e-8782-dc826dccd779" providerId="ADAL" clId="{90DEECE1-7151-3549-8A3B-A58F805EEA1C}" dt="2023-03-13T01:27:38.472" v="675"/>
          <ac:grpSpMkLst>
            <pc:docMk/>
            <pc:sldMk cId="3987319702" sldId="299"/>
            <ac:grpSpMk id="72" creationId="{5B9A4947-50A6-AD8E-7F06-ED7DD7484CF8}"/>
          </ac:grpSpMkLst>
        </pc:grpChg>
        <pc:grpChg chg="mod">
          <ac:chgData name="Alexandra Velasco" userId="d3f0145a-80bd-4d4e-8782-dc826dccd779" providerId="ADAL" clId="{90DEECE1-7151-3549-8A3B-A58F805EEA1C}" dt="2023-03-13T01:29:05.234" v="681"/>
          <ac:grpSpMkLst>
            <pc:docMk/>
            <pc:sldMk cId="3987319702" sldId="299"/>
            <ac:grpSpMk id="78" creationId="{87D609F3-97DC-F2CA-52B0-59C84332A289}"/>
          </ac:grpSpMkLst>
        </pc:grpChg>
        <pc:grpChg chg="mod">
          <ac:chgData name="Alexandra Velasco" userId="d3f0145a-80bd-4d4e-8782-dc826dccd779" providerId="ADAL" clId="{90DEECE1-7151-3549-8A3B-A58F805EEA1C}" dt="2023-03-13T01:29:07.372" v="685"/>
          <ac:grpSpMkLst>
            <pc:docMk/>
            <pc:sldMk cId="3987319702" sldId="299"/>
            <ac:grpSpMk id="82" creationId="{87E484AA-5B02-12EE-21CE-24B70E3D1980}"/>
          </ac:grpSpMkLst>
        </pc:grpChg>
        <pc:grpChg chg="mod">
          <ac:chgData name="Alexandra Velasco" userId="d3f0145a-80bd-4d4e-8782-dc826dccd779" providerId="ADAL" clId="{90DEECE1-7151-3549-8A3B-A58F805EEA1C}" dt="2023-03-13T01:29:11.482" v="688"/>
          <ac:grpSpMkLst>
            <pc:docMk/>
            <pc:sldMk cId="3987319702" sldId="299"/>
            <ac:grpSpMk id="85" creationId="{B55410B0-6AFC-7409-0152-E8AE7F1B62A9}"/>
          </ac:grpSpMkLst>
        </pc:grpChg>
        <pc:grpChg chg="mod">
          <ac:chgData name="Alexandra Velasco" userId="d3f0145a-80bd-4d4e-8782-dc826dccd779" providerId="ADAL" clId="{90DEECE1-7151-3549-8A3B-A58F805EEA1C}" dt="2023-03-13T01:29:14.303" v="693"/>
          <ac:grpSpMkLst>
            <pc:docMk/>
            <pc:sldMk cId="3987319702" sldId="299"/>
            <ac:grpSpMk id="90" creationId="{F6E72118-10ED-3384-B86D-DC1EF49B14BA}"/>
          </ac:grpSpMkLst>
        </pc:grpChg>
        <pc:grpChg chg="del mod">
          <ac:chgData name="Alexandra Velasco" userId="d3f0145a-80bd-4d4e-8782-dc826dccd779" providerId="ADAL" clId="{90DEECE1-7151-3549-8A3B-A58F805EEA1C}" dt="2023-03-13T01:29:32.778" v="716"/>
          <ac:grpSpMkLst>
            <pc:docMk/>
            <pc:sldMk cId="3987319702" sldId="299"/>
            <ac:grpSpMk id="103" creationId="{15A3719E-98C8-12D7-1140-0E176C8AC328}"/>
          </ac:grpSpMkLst>
        </pc:grpChg>
        <pc:grpChg chg="del mod">
          <ac:chgData name="Alexandra Velasco" userId="d3f0145a-80bd-4d4e-8782-dc826dccd779" providerId="ADAL" clId="{90DEECE1-7151-3549-8A3B-A58F805EEA1C}" dt="2023-03-13T01:29:26.210" v="706"/>
          <ac:grpSpMkLst>
            <pc:docMk/>
            <pc:sldMk cId="3987319702" sldId="299"/>
            <ac:grpSpMk id="104" creationId="{9A08BBD0-2151-6977-D210-BCD8354CB299}"/>
          </ac:grpSpMkLst>
        </pc:grpChg>
        <pc:grpChg chg="mod">
          <ac:chgData name="Alexandra Velasco" userId="d3f0145a-80bd-4d4e-8782-dc826dccd779" providerId="ADAL" clId="{90DEECE1-7151-3549-8A3B-A58F805EEA1C}" dt="2023-03-13T01:29:26.210" v="706"/>
          <ac:grpSpMkLst>
            <pc:docMk/>
            <pc:sldMk cId="3987319702" sldId="299"/>
            <ac:grpSpMk id="105" creationId="{78E238EA-DDD3-7F1C-C904-E407FAC02AEC}"/>
          </ac:grpSpMkLst>
        </pc:grpChg>
        <pc:grpChg chg="mod">
          <ac:chgData name="Alexandra Velasco" userId="d3f0145a-80bd-4d4e-8782-dc826dccd779" providerId="ADAL" clId="{90DEECE1-7151-3549-8A3B-A58F805EEA1C}" dt="2023-03-13T01:29:32.778" v="716"/>
          <ac:grpSpMkLst>
            <pc:docMk/>
            <pc:sldMk cId="3987319702" sldId="299"/>
            <ac:grpSpMk id="115" creationId="{C4876D19-BAA6-20C3-E243-B923A631ECFD}"/>
          </ac:grpSpMkLst>
        </pc:grpChg>
        <pc:grpChg chg="mod">
          <ac:chgData name="Alexandra Velasco" userId="d3f0145a-80bd-4d4e-8782-dc826dccd779" providerId="ADAL" clId="{90DEECE1-7151-3549-8A3B-A58F805EEA1C}" dt="2023-03-13T01:29:32.778" v="716"/>
          <ac:grpSpMkLst>
            <pc:docMk/>
            <pc:sldMk cId="3987319702" sldId="299"/>
            <ac:grpSpMk id="116" creationId="{A76731D0-8617-E196-0704-265FD180D43E}"/>
          </ac:grpSpMkLst>
        </pc:grpChg>
        <pc:grpChg chg="mod">
          <ac:chgData name="Alexandra Velasco" userId="d3f0145a-80bd-4d4e-8782-dc826dccd779" providerId="ADAL" clId="{90DEECE1-7151-3549-8A3B-A58F805EEA1C}" dt="2023-03-13T01:30:24.142" v="720"/>
          <ac:grpSpMkLst>
            <pc:docMk/>
            <pc:sldMk cId="3987319702" sldId="299"/>
            <ac:grpSpMk id="120" creationId="{104C4718-A46E-8FAC-FAC8-9ADFBE6BA7E8}"/>
          </ac:grpSpMkLst>
        </pc:grpChg>
        <pc:inkChg chg="add mod">
          <ac:chgData name="Alexandra Velasco" userId="d3f0145a-80bd-4d4e-8782-dc826dccd779" providerId="ADAL" clId="{90DEECE1-7151-3549-8A3B-A58F805EEA1C}" dt="2023-03-13T01:25:40.875" v="613"/>
          <ac:inkMkLst>
            <pc:docMk/>
            <pc:sldMk cId="3987319702" sldId="299"/>
            <ac:inkMk id="6" creationId="{542FABF2-82CA-D1B3-0AFF-ABC1EFA2458C}"/>
          </ac:inkMkLst>
        </pc:inkChg>
        <pc:inkChg chg="add mod">
          <ac:chgData name="Alexandra Velasco" userId="d3f0145a-80bd-4d4e-8782-dc826dccd779" providerId="ADAL" clId="{90DEECE1-7151-3549-8A3B-A58F805EEA1C}" dt="2023-03-13T01:25:40.875" v="613"/>
          <ac:inkMkLst>
            <pc:docMk/>
            <pc:sldMk cId="3987319702" sldId="299"/>
            <ac:inkMk id="7" creationId="{A3195137-E788-42FA-D33C-ACE9DA5AAD0E}"/>
          </ac:inkMkLst>
        </pc:inkChg>
        <pc:inkChg chg="add mod">
          <ac:chgData name="Alexandra Velasco" userId="d3f0145a-80bd-4d4e-8782-dc826dccd779" providerId="ADAL" clId="{90DEECE1-7151-3549-8A3B-A58F805EEA1C}" dt="2023-03-13T01:25:45.403" v="618"/>
          <ac:inkMkLst>
            <pc:docMk/>
            <pc:sldMk cId="3987319702" sldId="299"/>
            <ac:inkMk id="9" creationId="{70067C6E-647F-B544-BB76-44F146E01433}"/>
          </ac:inkMkLst>
        </pc:inkChg>
        <pc:inkChg chg="add mod">
          <ac:chgData name="Alexandra Velasco" userId="d3f0145a-80bd-4d4e-8782-dc826dccd779" providerId="ADAL" clId="{90DEECE1-7151-3549-8A3B-A58F805EEA1C}" dt="2023-03-13T01:25:45.403" v="618"/>
          <ac:inkMkLst>
            <pc:docMk/>
            <pc:sldMk cId="3987319702" sldId="299"/>
            <ac:inkMk id="10" creationId="{9F2763BC-3574-6941-0695-401A6FCE510A}"/>
          </ac:inkMkLst>
        </pc:inkChg>
        <pc:inkChg chg="add mod">
          <ac:chgData name="Alexandra Velasco" userId="d3f0145a-80bd-4d4e-8782-dc826dccd779" providerId="ADAL" clId="{90DEECE1-7151-3549-8A3B-A58F805EEA1C}" dt="2023-03-13T01:25:45.403" v="618"/>
          <ac:inkMkLst>
            <pc:docMk/>
            <pc:sldMk cId="3987319702" sldId="299"/>
            <ac:inkMk id="11" creationId="{50562908-FC21-A9D9-097A-ED7FB2AB004F}"/>
          </ac:inkMkLst>
        </pc:inkChg>
        <pc:inkChg chg="add mod">
          <ac:chgData name="Alexandra Velasco" userId="d3f0145a-80bd-4d4e-8782-dc826dccd779" providerId="ADAL" clId="{90DEECE1-7151-3549-8A3B-A58F805EEA1C}" dt="2023-03-13T01:25:45.403" v="618"/>
          <ac:inkMkLst>
            <pc:docMk/>
            <pc:sldMk cId="3987319702" sldId="299"/>
            <ac:inkMk id="12" creationId="{D6D61F52-AC44-0AE2-55B4-64BA27E953FE}"/>
          </ac:inkMkLst>
        </pc:inkChg>
        <pc:inkChg chg="add">
          <ac:chgData name="Alexandra Velasco" userId="d3f0145a-80bd-4d4e-8782-dc826dccd779" providerId="ADAL" clId="{90DEECE1-7151-3549-8A3B-A58F805EEA1C}" dt="2023-03-13T01:25:47.182" v="619" actId="9405"/>
          <ac:inkMkLst>
            <pc:docMk/>
            <pc:sldMk cId="3987319702" sldId="299"/>
            <ac:inkMk id="14" creationId="{D8766F0D-270D-A491-504D-5550D4C890D1}"/>
          </ac:inkMkLst>
        </pc:inkChg>
        <pc:inkChg chg="add">
          <ac:chgData name="Alexandra Velasco" userId="d3f0145a-80bd-4d4e-8782-dc826dccd779" providerId="ADAL" clId="{90DEECE1-7151-3549-8A3B-A58F805EEA1C}" dt="2023-03-13T01:25:47.597" v="620" actId="9405"/>
          <ac:inkMkLst>
            <pc:docMk/>
            <pc:sldMk cId="3987319702" sldId="299"/>
            <ac:inkMk id="15" creationId="{407883A4-1B8C-5F61-C7C1-95756F6D7E6D}"/>
          </ac:inkMkLst>
        </pc:inkChg>
        <pc:inkChg chg="add mod">
          <ac:chgData name="Alexandra Velasco" userId="d3f0145a-80bd-4d4e-8782-dc826dccd779" providerId="ADAL" clId="{90DEECE1-7151-3549-8A3B-A58F805EEA1C}" dt="2023-03-13T01:25:50.720" v="624"/>
          <ac:inkMkLst>
            <pc:docMk/>
            <pc:sldMk cId="3987319702" sldId="299"/>
            <ac:inkMk id="16" creationId="{CAFE2C8F-4D82-94AF-4496-8FE8B5D6C6A6}"/>
          </ac:inkMkLst>
        </pc:inkChg>
        <pc:inkChg chg="add mod">
          <ac:chgData name="Alexandra Velasco" userId="d3f0145a-80bd-4d4e-8782-dc826dccd779" providerId="ADAL" clId="{90DEECE1-7151-3549-8A3B-A58F805EEA1C}" dt="2023-03-13T01:25:50.720" v="624"/>
          <ac:inkMkLst>
            <pc:docMk/>
            <pc:sldMk cId="3987319702" sldId="299"/>
            <ac:inkMk id="17" creationId="{2F466C4C-6A5A-83A2-D106-1471941146D4}"/>
          </ac:inkMkLst>
        </pc:inkChg>
        <pc:inkChg chg="add mod">
          <ac:chgData name="Alexandra Velasco" userId="d3f0145a-80bd-4d4e-8782-dc826dccd779" providerId="ADAL" clId="{90DEECE1-7151-3549-8A3B-A58F805EEA1C}" dt="2023-03-13T01:25:50.720" v="624"/>
          <ac:inkMkLst>
            <pc:docMk/>
            <pc:sldMk cId="3987319702" sldId="299"/>
            <ac:inkMk id="18" creationId="{C40FC8B0-A079-7B01-92DD-D5DA47C51551}"/>
          </ac:inkMkLst>
        </pc:inkChg>
        <pc:inkChg chg="add mod">
          <ac:chgData name="Alexandra Velasco" userId="d3f0145a-80bd-4d4e-8782-dc826dccd779" providerId="ADAL" clId="{90DEECE1-7151-3549-8A3B-A58F805EEA1C}" dt="2023-03-13T01:25:53.212" v="628"/>
          <ac:inkMkLst>
            <pc:docMk/>
            <pc:sldMk cId="3987319702" sldId="299"/>
            <ac:inkMk id="20" creationId="{3E615DC4-E041-E762-CEAB-D0CCED81ED9D}"/>
          </ac:inkMkLst>
        </pc:inkChg>
        <pc:inkChg chg="add mod">
          <ac:chgData name="Alexandra Velasco" userId="d3f0145a-80bd-4d4e-8782-dc826dccd779" providerId="ADAL" clId="{90DEECE1-7151-3549-8A3B-A58F805EEA1C}" dt="2023-03-13T01:25:53.212" v="628"/>
          <ac:inkMkLst>
            <pc:docMk/>
            <pc:sldMk cId="3987319702" sldId="299"/>
            <ac:inkMk id="21" creationId="{757EF882-46C8-A48B-5D38-8D421718662B}"/>
          </ac:inkMkLst>
        </pc:inkChg>
        <pc:inkChg chg="add mod">
          <ac:chgData name="Alexandra Velasco" userId="d3f0145a-80bd-4d4e-8782-dc826dccd779" providerId="ADAL" clId="{90DEECE1-7151-3549-8A3B-A58F805EEA1C}" dt="2023-03-13T01:25:53.212" v="628"/>
          <ac:inkMkLst>
            <pc:docMk/>
            <pc:sldMk cId="3987319702" sldId="299"/>
            <ac:inkMk id="22" creationId="{76A16E58-2C32-7C22-7B5F-89AF31F8F2C8}"/>
          </ac:inkMkLst>
        </pc:inkChg>
        <pc:inkChg chg="add mod">
          <ac:chgData name="Alexandra Velasco" userId="d3f0145a-80bd-4d4e-8782-dc826dccd779" providerId="ADAL" clId="{90DEECE1-7151-3549-8A3B-A58F805EEA1C}" dt="2023-03-13T01:25:54.610" v="632"/>
          <ac:inkMkLst>
            <pc:docMk/>
            <pc:sldMk cId="3987319702" sldId="299"/>
            <ac:inkMk id="24" creationId="{5CAAB56F-05D1-4D87-1CF9-CE8E8383D70E}"/>
          </ac:inkMkLst>
        </pc:inkChg>
        <pc:inkChg chg="add mod">
          <ac:chgData name="Alexandra Velasco" userId="d3f0145a-80bd-4d4e-8782-dc826dccd779" providerId="ADAL" clId="{90DEECE1-7151-3549-8A3B-A58F805EEA1C}" dt="2023-03-13T01:25:54.610" v="632"/>
          <ac:inkMkLst>
            <pc:docMk/>
            <pc:sldMk cId="3987319702" sldId="299"/>
            <ac:inkMk id="25" creationId="{68D84DD5-1E1A-2FA8-F125-F802B5958764}"/>
          </ac:inkMkLst>
        </pc:inkChg>
        <pc:inkChg chg="add mod">
          <ac:chgData name="Alexandra Velasco" userId="d3f0145a-80bd-4d4e-8782-dc826dccd779" providerId="ADAL" clId="{90DEECE1-7151-3549-8A3B-A58F805EEA1C}" dt="2023-03-13T01:25:54.610" v="632"/>
          <ac:inkMkLst>
            <pc:docMk/>
            <pc:sldMk cId="3987319702" sldId="299"/>
            <ac:inkMk id="26" creationId="{86D63FFC-298E-F591-E119-43CADBB685D9}"/>
          </ac:inkMkLst>
        </pc:inkChg>
        <pc:inkChg chg="add mod">
          <ac:chgData name="Alexandra Velasco" userId="d3f0145a-80bd-4d4e-8782-dc826dccd779" providerId="ADAL" clId="{90DEECE1-7151-3549-8A3B-A58F805EEA1C}" dt="2023-03-13T01:25:57.697" v="636"/>
          <ac:inkMkLst>
            <pc:docMk/>
            <pc:sldMk cId="3987319702" sldId="299"/>
            <ac:inkMk id="28" creationId="{2F61D28B-7A72-112D-294A-29E173FF1D90}"/>
          </ac:inkMkLst>
        </pc:inkChg>
        <pc:inkChg chg="add mod">
          <ac:chgData name="Alexandra Velasco" userId="d3f0145a-80bd-4d4e-8782-dc826dccd779" providerId="ADAL" clId="{90DEECE1-7151-3549-8A3B-A58F805EEA1C}" dt="2023-03-13T01:25:57.697" v="636"/>
          <ac:inkMkLst>
            <pc:docMk/>
            <pc:sldMk cId="3987319702" sldId="299"/>
            <ac:inkMk id="29" creationId="{402C52F4-B392-D016-BE49-666C81AA0743}"/>
          </ac:inkMkLst>
        </pc:inkChg>
        <pc:inkChg chg="add mod">
          <ac:chgData name="Alexandra Velasco" userId="d3f0145a-80bd-4d4e-8782-dc826dccd779" providerId="ADAL" clId="{90DEECE1-7151-3549-8A3B-A58F805EEA1C}" dt="2023-03-13T01:25:57.697" v="636"/>
          <ac:inkMkLst>
            <pc:docMk/>
            <pc:sldMk cId="3987319702" sldId="299"/>
            <ac:inkMk id="30" creationId="{2258C98A-6A4E-B54A-57EE-E5F52100C0B0}"/>
          </ac:inkMkLst>
        </pc:inkChg>
        <pc:inkChg chg="add mod">
          <ac:chgData name="Alexandra Velasco" userId="d3f0145a-80bd-4d4e-8782-dc826dccd779" providerId="ADAL" clId="{90DEECE1-7151-3549-8A3B-A58F805EEA1C}" dt="2023-03-13T01:26:18.495" v="640"/>
          <ac:inkMkLst>
            <pc:docMk/>
            <pc:sldMk cId="3987319702" sldId="299"/>
            <ac:inkMk id="32" creationId="{8D616FC2-3FE9-533A-D50B-01209D66903E}"/>
          </ac:inkMkLst>
        </pc:inkChg>
        <pc:inkChg chg="add mod">
          <ac:chgData name="Alexandra Velasco" userId="d3f0145a-80bd-4d4e-8782-dc826dccd779" providerId="ADAL" clId="{90DEECE1-7151-3549-8A3B-A58F805EEA1C}" dt="2023-03-13T01:26:18.495" v="640"/>
          <ac:inkMkLst>
            <pc:docMk/>
            <pc:sldMk cId="3987319702" sldId="299"/>
            <ac:inkMk id="33" creationId="{0D50B98E-A31B-6BAB-A962-52AD3AB84929}"/>
          </ac:inkMkLst>
        </pc:inkChg>
        <pc:inkChg chg="add">
          <ac:chgData name="Alexandra Velasco" userId="d3f0145a-80bd-4d4e-8782-dc826dccd779" providerId="ADAL" clId="{90DEECE1-7151-3549-8A3B-A58F805EEA1C}" dt="2023-03-13T01:26:17.762" v="639" actId="9405"/>
          <ac:inkMkLst>
            <pc:docMk/>
            <pc:sldMk cId="3987319702" sldId="299"/>
            <ac:inkMk id="34" creationId="{3DC613E5-F19D-56E0-D434-FA662BDA3B3B}"/>
          </ac:inkMkLst>
        </pc:inkChg>
        <pc:inkChg chg="add mod">
          <ac:chgData name="Alexandra Velasco" userId="d3f0145a-80bd-4d4e-8782-dc826dccd779" providerId="ADAL" clId="{90DEECE1-7151-3549-8A3B-A58F805EEA1C}" dt="2023-03-13T01:26:19.972" v="643"/>
          <ac:inkMkLst>
            <pc:docMk/>
            <pc:sldMk cId="3987319702" sldId="299"/>
            <ac:inkMk id="36" creationId="{456837B7-D8C4-D083-E566-9E8D0DFFA018}"/>
          </ac:inkMkLst>
        </pc:inkChg>
        <pc:inkChg chg="add mod">
          <ac:chgData name="Alexandra Velasco" userId="d3f0145a-80bd-4d4e-8782-dc826dccd779" providerId="ADAL" clId="{90DEECE1-7151-3549-8A3B-A58F805EEA1C}" dt="2023-03-13T01:26:19.972" v="643"/>
          <ac:inkMkLst>
            <pc:docMk/>
            <pc:sldMk cId="3987319702" sldId="299"/>
            <ac:inkMk id="37" creationId="{0E0B23E4-88C8-7D88-FE2A-181BD096FEDC}"/>
          </ac:inkMkLst>
        </pc:inkChg>
        <pc:inkChg chg="add">
          <ac:chgData name="Alexandra Velasco" userId="d3f0145a-80bd-4d4e-8782-dc826dccd779" providerId="ADAL" clId="{90DEECE1-7151-3549-8A3B-A58F805EEA1C}" dt="2023-03-13T01:26:40.776" v="644" actId="9405"/>
          <ac:inkMkLst>
            <pc:docMk/>
            <pc:sldMk cId="3987319702" sldId="299"/>
            <ac:inkMk id="39" creationId="{0D7A249E-0790-1DB0-C067-7EEE46E76737}"/>
          </ac:inkMkLst>
        </pc:inkChg>
        <pc:inkChg chg="add">
          <ac:chgData name="Alexandra Velasco" userId="d3f0145a-80bd-4d4e-8782-dc826dccd779" providerId="ADAL" clId="{90DEECE1-7151-3549-8A3B-A58F805EEA1C}" dt="2023-03-13T01:27:05.631" v="645" actId="9405"/>
          <ac:inkMkLst>
            <pc:docMk/>
            <pc:sldMk cId="3987319702" sldId="299"/>
            <ac:inkMk id="40" creationId="{D48AD1AC-2876-A84A-6536-DF8637639277}"/>
          </ac:inkMkLst>
        </pc:inkChg>
        <pc:inkChg chg="add">
          <ac:chgData name="Alexandra Velasco" userId="d3f0145a-80bd-4d4e-8782-dc826dccd779" providerId="ADAL" clId="{90DEECE1-7151-3549-8A3B-A58F805EEA1C}" dt="2023-03-13T01:27:06.010" v="646" actId="9405"/>
          <ac:inkMkLst>
            <pc:docMk/>
            <pc:sldMk cId="3987319702" sldId="299"/>
            <ac:inkMk id="41" creationId="{DA62828A-39D1-A294-A5B8-85271157B609}"/>
          </ac:inkMkLst>
        </pc:inkChg>
        <pc:inkChg chg="add mod">
          <ac:chgData name="Alexandra Velasco" userId="d3f0145a-80bd-4d4e-8782-dc826dccd779" providerId="ADAL" clId="{90DEECE1-7151-3549-8A3B-A58F805EEA1C}" dt="2023-03-13T01:27:13.223" v="654"/>
          <ac:inkMkLst>
            <pc:docMk/>
            <pc:sldMk cId="3987319702" sldId="299"/>
            <ac:inkMk id="42" creationId="{4AC194A5-FF8E-1E95-7E07-C146C45F440E}"/>
          </ac:inkMkLst>
        </pc:inkChg>
        <pc:inkChg chg="add mod">
          <ac:chgData name="Alexandra Velasco" userId="d3f0145a-80bd-4d4e-8782-dc826dccd779" providerId="ADAL" clId="{90DEECE1-7151-3549-8A3B-A58F805EEA1C}" dt="2023-03-13T01:27:13.223" v="654"/>
          <ac:inkMkLst>
            <pc:docMk/>
            <pc:sldMk cId="3987319702" sldId="299"/>
            <ac:inkMk id="43" creationId="{508B0CE6-8D74-E7F9-B414-73366FC9E0E6}"/>
          </ac:inkMkLst>
        </pc:inkChg>
        <pc:inkChg chg="add mod">
          <ac:chgData name="Alexandra Velasco" userId="d3f0145a-80bd-4d4e-8782-dc826dccd779" providerId="ADAL" clId="{90DEECE1-7151-3549-8A3B-A58F805EEA1C}" dt="2023-03-13T01:27:13.223" v="654"/>
          <ac:inkMkLst>
            <pc:docMk/>
            <pc:sldMk cId="3987319702" sldId="299"/>
            <ac:inkMk id="44" creationId="{9BF73AF7-4FA8-4FBE-8AAF-F52745F504D5}"/>
          </ac:inkMkLst>
        </pc:inkChg>
        <pc:inkChg chg="add mod">
          <ac:chgData name="Alexandra Velasco" userId="d3f0145a-80bd-4d4e-8782-dc826dccd779" providerId="ADAL" clId="{90DEECE1-7151-3549-8A3B-A58F805EEA1C}" dt="2023-03-13T01:27:13.223" v="654"/>
          <ac:inkMkLst>
            <pc:docMk/>
            <pc:sldMk cId="3987319702" sldId="299"/>
            <ac:inkMk id="45" creationId="{1476C238-D022-1518-F2B2-13AE7C90C75F}"/>
          </ac:inkMkLst>
        </pc:inkChg>
        <pc:inkChg chg="add mod">
          <ac:chgData name="Alexandra Velasco" userId="d3f0145a-80bd-4d4e-8782-dc826dccd779" providerId="ADAL" clId="{90DEECE1-7151-3549-8A3B-A58F805EEA1C}" dt="2023-03-13T01:27:13.223" v="654"/>
          <ac:inkMkLst>
            <pc:docMk/>
            <pc:sldMk cId="3987319702" sldId="299"/>
            <ac:inkMk id="46" creationId="{1011BE07-C950-D933-F014-D78791F6F9BA}"/>
          </ac:inkMkLst>
        </pc:inkChg>
        <pc:inkChg chg="add mod">
          <ac:chgData name="Alexandra Velasco" userId="d3f0145a-80bd-4d4e-8782-dc826dccd779" providerId="ADAL" clId="{90DEECE1-7151-3549-8A3B-A58F805EEA1C}" dt="2023-03-13T01:27:13.223" v="654"/>
          <ac:inkMkLst>
            <pc:docMk/>
            <pc:sldMk cId="3987319702" sldId="299"/>
            <ac:inkMk id="47" creationId="{AB95B992-1080-5427-A8E8-DF73D1402C23}"/>
          </ac:inkMkLst>
        </pc:inkChg>
        <pc:inkChg chg="add mod">
          <ac:chgData name="Alexandra Velasco" userId="d3f0145a-80bd-4d4e-8782-dc826dccd779" providerId="ADAL" clId="{90DEECE1-7151-3549-8A3B-A58F805EEA1C}" dt="2023-03-13T01:27:13.223" v="654"/>
          <ac:inkMkLst>
            <pc:docMk/>
            <pc:sldMk cId="3987319702" sldId="299"/>
            <ac:inkMk id="48" creationId="{04BF50AA-B4B0-EA14-EE7B-8CEB7D3F1AB0}"/>
          </ac:inkMkLst>
        </pc:inkChg>
        <pc:inkChg chg="add mod">
          <ac:chgData name="Alexandra Velasco" userId="d3f0145a-80bd-4d4e-8782-dc826dccd779" providerId="ADAL" clId="{90DEECE1-7151-3549-8A3B-A58F805EEA1C}" dt="2023-03-13T01:27:19.792" v="664"/>
          <ac:inkMkLst>
            <pc:docMk/>
            <pc:sldMk cId="3987319702" sldId="299"/>
            <ac:inkMk id="51" creationId="{4514FAD3-68E6-56C1-600D-9522886BB8DE}"/>
          </ac:inkMkLst>
        </pc:inkChg>
        <pc:inkChg chg="add mod">
          <ac:chgData name="Alexandra Velasco" userId="d3f0145a-80bd-4d4e-8782-dc826dccd779" providerId="ADAL" clId="{90DEECE1-7151-3549-8A3B-A58F805EEA1C}" dt="2023-03-13T01:27:19.792" v="664"/>
          <ac:inkMkLst>
            <pc:docMk/>
            <pc:sldMk cId="3987319702" sldId="299"/>
            <ac:inkMk id="52" creationId="{E33D1977-B0BD-E181-BFE9-08B7CA785035}"/>
          </ac:inkMkLst>
        </pc:inkChg>
        <pc:inkChg chg="add mod">
          <ac:chgData name="Alexandra Velasco" userId="d3f0145a-80bd-4d4e-8782-dc826dccd779" providerId="ADAL" clId="{90DEECE1-7151-3549-8A3B-A58F805EEA1C}" dt="2023-03-13T01:27:19.792" v="664"/>
          <ac:inkMkLst>
            <pc:docMk/>
            <pc:sldMk cId="3987319702" sldId="299"/>
            <ac:inkMk id="54" creationId="{3C1410A0-14A6-92AD-8A98-325DF4146688}"/>
          </ac:inkMkLst>
        </pc:inkChg>
        <pc:inkChg chg="add mod">
          <ac:chgData name="Alexandra Velasco" userId="d3f0145a-80bd-4d4e-8782-dc826dccd779" providerId="ADAL" clId="{90DEECE1-7151-3549-8A3B-A58F805EEA1C}" dt="2023-03-13T01:27:19.792" v="664"/>
          <ac:inkMkLst>
            <pc:docMk/>
            <pc:sldMk cId="3987319702" sldId="299"/>
            <ac:inkMk id="55" creationId="{5502AA20-A968-DB28-F358-EC5D5BB119A0}"/>
          </ac:inkMkLst>
        </pc:inkChg>
        <pc:inkChg chg="add mod">
          <ac:chgData name="Alexandra Velasco" userId="d3f0145a-80bd-4d4e-8782-dc826dccd779" providerId="ADAL" clId="{90DEECE1-7151-3549-8A3B-A58F805EEA1C}" dt="2023-03-13T01:27:19.792" v="664"/>
          <ac:inkMkLst>
            <pc:docMk/>
            <pc:sldMk cId="3987319702" sldId="299"/>
            <ac:inkMk id="56" creationId="{406F46AF-6B3C-4E25-D16D-1B787F780152}"/>
          </ac:inkMkLst>
        </pc:inkChg>
        <pc:inkChg chg="add mod">
          <ac:chgData name="Alexandra Velasco" userId="d3f0145a-80bd-4d4e-8782-dc826dccd779" providerId="ADAL" clId="{90DEECE1-7151-3549-8A3B-A58F805EEA1C}" dt="2023-03-13T01:27:19.792" v="664"/>
          <ac:inkMkLst>
            <pc:docMk/>
            <pc:sldMk cId="3987319702" sldId="299"/>
            <ac:inkMk id="57" creationId="{582E0CE9-BAF5-ECE3-6B85-1107A50DECC4}"/>
          </ac:inkMkLst>
        </pc:inkChg>
        <pc:inkChg chg="add mod">
          <ac:chgData name="Alexandra Velasco" userId="d3f0145a-80bd-4d4e-8782-dc826dccd779" providerId="ADAL" clId="{90DEECE1-7151-3549-8A3B-A58F805EEA1C}" dt="2023-03-13T01:27:19.792" v="664"/>
          <ac:inkMkLst>
            <pc:docMk/>
            <pc:sldMk cId="3987319702" sldId="299"/>
            <ac:inkMk id="58" creationId="{C765E1B8-1BE0-0156-C0E5-FB0A982F0CDA}"/>
          </ac:inkMkLst>
        </pc:inkChg>
        <pc:inkChg chg="add mod">
          <ac:chgData name="Alexandra Velasco" userId="d3f0145a-80bd-4d4e-8782-dc826dccd779" providerId="ADAL" clId="{90DEECE1-7151-3549-8A3B-A58F805EEA1C}" dt="2023-03-13T01:27:19.792" v="664"/>
          <ac:inkMkLst>
            <pc:docMk/>
            <pc:sldMk cId="3987319702" sldId="299"/>
            <ac:inkMk id="59" creationId="{DA6E746E-8AAB-12E4-96EF-338CF6B48F33}"/>
          </ac:inkMkLst>
        </pc:inkChg>
        <pc:inkChg chg="add mod">
          <ac:chgData name="Alexandra Velasco" userId="d3f0145a-80bd-4d4e-8782-dc826dccd779" providerId="ADAL" clId="{90DEECE1-7151-3549-8A3B-A58F805EEA1C}" dt="2023-03-13T01:27:38.472" v="675"/>
          <ac:inkMkLst>
            <pc:docMk/>
            <pc:sldMk cId="3987319702" sldId="299"/>
            <ac:inkMk id="61" creationId="{101E8AD1-C773-7D0B-6879-9244B9666431}"/>
          </ac:inkMkLst>
        </pc:inkChg>
        <pc:inkChg chg="add mod">
          <ac:chgData name="Alexandra Velasco" userId="d3f0145a-80bd-4d4e-8782-dc826dccd779" providerId="ADAL" clId="{90DEECE1-7151-3549-8A3B-A58F805EEA1C}" dt="2023-03-13T01:27:38.472" v="675"/>
          <ac:inkMkLst>
            <pc:docMk/>
            <pc:sldMk cId="3987319702" sldId="299"/>
            <ac:inkMk id="62" creationId="{D07CD805-0F3F-C2F9-5628-FBFF71C70B6C}"/>
          </ac:inkMkLst>
        </pc:inkChg>
        <pc:inkChg chg="add mod">
          <ac:chgData name="Alexandra Velasco" userId="d3f0145a-80bd-4d4e-8782-dc826dccd779" providerId="ADAL" clId="{90DEECE1-7151-3549-8A3B-A58F805EEA1C}" dt="2023-03-13T01:27:38.472" v="675"/>
          <ac:inkMkLst>
            <pc:docMk/>
            <pc:sldMk cId="3987319702" sldId="299"/>
            <ac:inkMk id="63" creationId="{6DBD66D1-47A3-C138-8F35-BDFE8451F1DE}"/>
          </ac:inkMkLst>
        </pc:inkChg>
        <pc:inkChg chg="add mod">
          <ac:chgData name="Alexandra Velasco" userId="d3f0145a-80bd-4d4e-8782-dc826dccd779" providerId="ADAL" clId="{90DEECE1-7151-3549-8A3B-A58F805EEA1C}" dt="2023-03-13T01:27:38.472" v="675"/>
          <ac:inkMkLst>
            <pc:docMk/>
            <pc:sldMk cId="3987319702" sldId="299"/>
            <ac:inkMk id="64" creationId="{7360345A-03CB-03A4-0649-326569F323BD}"/>
          </ac:inkMkLst>
        </pc:inkChg>
        <pc:inkChg chg="add mod">
          <ac:chgData name="Alexandra Velasco" userId="d3f0145a-80bd-4d4e-8782-dc826dccd779" providerId="ADAL" clId="{90DEECE1-7151-3549-8A3B-A58F805EEA1C}" dt="2023-03-13T01:27:38.472" v="675"/>
          <ac:inkMkLst>
            <pc:docMk/>
            <pc:sldMk cId="3987319702" sldId="299"/>
            <ac:inkMk id="65" creationId="{31A4E78D-2C5D-614B-9D0B-CBCF19830C93}"/>
          </ac:inkMkLst>
        </pc:inkChg>
        <pc:inkChg chg="add mod">
          <ac:chgData name="Alexandra Velasco" userId="d3f0145a-80bd-4d4e-8782-dc826dccd779" providerId="ADAL" clId="{90DEECE1-7151-3549-8A3B-A58F805EEA1C}" dt="2023-03-13T01:27:38.472" v="675"/>
          <ac:inkMkLst>
            <pc:docMk/>
            <pc:sldMk cId="3987319702" sldId="299"/>
            <ac:inkMk id="66" creationId="{6D717D3F-1673-3A20-9139-1C9BD4271E40}"/>
          </ac:inkMkLst>
        </pc:inkChg>
        <pc:inkChg chg="add mod">
          <ac:chgData name="Alexandra Velasco" userId="d3f0145a-80bd-4d4e-8782-dc826dccd779" providerId="ADAL" clId="{90DEECE1-7151-3549-8A3B-A58F805EEA1C}" dt="2023-03-13T01:27:38.472" v="675"/>
          <ac:inkMkLst>
            <pc:docMk/>
            <pc:sldMk cId="3987319702" sldId="299"/>
            <ac:inkMk id="67" creationId="{D70E0F26-BB1A-3BCB-E9B0-169D54ADA635}"/>
          </ac:inkMkLst>
        </pc:inkChg>
        <pc:inkChg chg="add mod">
          <ac:chgData name="Alexandra Velasco" userId="d3f0145a-80bd-4d4e-8782-dc826dccd779" providerId="ADAL" clId="{90DEECE1-7151-3549-8A3B-A58F805EEA1C}" dt="2023-03-13T01:27:38.472" v="675"/>
          <ac:inkMkLst>
            <pc:docMk/>
            <pc:sldMk cId="3987319702" sldId="299"/>
            <ac:inkMk id="68" creationId="{4FA85B78-760E-0CE6-20D5-0C5EE87F6798}"/>
          </ac:inkMkLst>
        </pc:inkChg>
        <pc:inkChg chg="add mod">
          <ac:chgData name="Alexandra Velasco" userId="d3f0145a-80bd-4d4e-8782-dc826dccd779" providerId="ADAL" clId="{90DEECE1-7151-3549-8A3B-A58F805EEA1C}" dt="2023-03-13T01:27:38.472" v="675"/>
          <ac:inkMkLst>
            <pc:docMk/>
            <pc:sldMk cId="3987319702" sldId="299"/>
            <ac:inkMk id="69" creationId="{F139C4BC-5AF2-7824-0BC9-B811B6484F82}"/>
          </ac:inkMkLst>
        </pc:inkChg>
        <pc:inkChg chg="add mod">
          <ac:chgData name="Alexandra Velasco" userId="d3f0145a-80bd-4d4e-8782-dc826dccd779" providerId="ADAL" clId="{90DEECE1-7151-3549-8A3B-A58F805EEA1C}" dt="2023-03-13T01:27:38.472" v="675"/>
          <ac:inkMkLst>
            <pc:docMk/>
            <pc:sldMk cId="3987319702" sldId="299"/>
            <ac:inkMk id="70" creationId="{FCF0E222-F760-2D91-D342-E33AFD294B28}"/>
          </ac:inkMkLst>
        </pc:inkChg>
        <pc:inkChg chg="add">
          <ac:chgData name="Alexandra Velasco" userId="d3f0145a-80bd-4d4e-8782-dc826dccd779" providerId="ADAL" clId="{90DEECE1-7151-3549-8A3B-A58F805EEA1C}" dt="2023-03-13T01:28:07.147" v="676" actId="9405"/>
          <ac:inkMkLst>
            <pc:docMk/>
            <pc:sldMk cId="3987319702" sldId="299"/>
            <ac:inkMk id="73" creationId="{36CED319-D46C-AF80-2682-040FE1E605CA}"/>
          </ac:inkMkLst>
        </pc:inkChg>
        <pc:inkChg chg="add">
          <ac:chgData name="Alexandra Velasco" userId="d3f0145a-80bd-4d4e-8782-dc826dccd779" providerId="ADAL" clId="{90DEECE1-7151-3549-8A3B-A58F805EEA1C}" dt="2023-03-13T01:28:09.923" v="677" actId="9405"/>
          <ac:inkMkLst>
            <pc:docMk/>
            <pc:sldMk cId="3987319702" sldId="299"/>
            <ac:inkMk id="74" creationId="{BF16AB57-1EA5-23FF-4C1C-CA294F57BB9A}"/>
          </ac:inkMkLst>
        </pc:inkChg>
        <pc:inkChg chg="add mod">
          <ac:chgData name="Alexandra Velasco" userId="d3f0145a-80bd-4d4e-8782-dc826dccd779" providerId="ADAL" clId="{90DEECE1-7151-3549-8A3B-A58F805EEA1C}" dt="2023-03-13T01:29:05.234" v="681"/>
          <ac:inkMkLst>
            <pc:docMk/>
            <pc:sldMk cId="3987319702" sldId="299"/>
            <ac:inkMk id="75" creationId="{53364FEB-2A29-1523-5494-1CA2D543A7A2}"/>
          </ac:inkMkLst>
        </pc:inkChg>
        <pc:inkChg chg="add mod">
          <ac:chgData name="Alexandra Velasco" userId="d3f0145a-80bd-4d4e-8782-dc826dccd779" providerId="ADAL" clId="{90DEECE1-7151-3549-8A3B-A58F805EEA1C}" dt="2023-03-13T01:29:05.234" v="681"/>
          <ac:inkMkLst>
            <pc:docMk/>
            <pc:sldMk cId="3987319702" sldId="299"/>
            <ac:inkMk id="76" creationId="{BC422244-64E9-F09E-BD70-CBB4D22ED6A0}"/>
          </ac:inkMkLst>
        </pc:inkChg>
        <pc:inkChg chg="add mod">
          <ac:chgData name="Alexandra Velasco" userId="d3f0145a-80bd-4d4e-8782-dc826dccd779" providerId="ADAL" clId="{90DEECE1-7151-3549-8A3B-A58F805EEA1C}" dt="2023-03-13T01:29:05.234" v="681"/>
          <ac:inkMkLst>
            <pc:docMk/>
            <pc:sldMk cId="3987319702" sldId="299"/>
            <ac:inkMk id="77" creationId="{7F121EF2-CB1A-9729-5D9E-589F388EE82D}"/>
          </ac:inkMkLst>
        </pc:inkChg>
        <pc:inkChg chg="add mod">
          <ac:chgData name="Alexandra Velasco" userId="d3f0145a-80bd-4d4e-8782-dc826dccd779" providerId="ADAL" clId="{90DEECE1-7151-3549-8A3B-A58F805EEA1C}" dt="2023-03-13T01:29:07.372" v="685"/>
          <ac:inkMkLst>
            <pc:docMk/>
            <pc:sldMk cId="3987319702" sldId="299"/>
            <ac:inkMk id="79" creationId="{2067E0B6-2F0E-EEED-0C27-42DD948D31C5}"/>
          </ac:inkMkLst>
        </pc:inkChg>
        <pc:inkChg chg="add mod">
          <ac:chgData name="Alexandra Velasco" userId="d3f0145a-80bd-4d4e-8782-dc826dccd779" providerId="ADAL" clId="{90DEECE1-7151-3549-8A3B-A58F805EEA1C}" dt="2023-03-13T01:29:07.372" v="685"/>
          <ac:inkMkLst>
            <pc:docMk/>
            <pc:sldMk cId="3987319702" sldId="299"/>
            <ac:inkMk id="80" creationId="{D4B04343-A108-4CEC-DC0C-BAD13878D9C4}"/>
          </ac:inkMkLst>
        </pc:inkChg>
        <pc:inkChg chg="add mod">
          <ac:chgData name="Alexandra Velasco" userId="d3f0145a-80bd-4d4e-8782-dc826dccd779" providerId="ADAL" clId="{90DEECE1-7151-3549-8A3B-A58F805EEA1C}" dt="2023-03-13T01:29:07.372" v="685"/>
          <ac:inkMkLst>
            <pc:docMk/>
            <pc:sldMk cId="3987319702" sldId="299"/>
            <ac:inkMk id="81" creationId="{24766116-9B7C-58AD-C265-B99FD4E2E891}"/>
          </ac:inkMkLst>
        </pc:inkChg>
        <pc:inkChg chg="add mod">
          <ac:chgData name="Alexandra Velasco" userId="d3f0145a-80bd-4d4e-8782-dc826dccd779" providerId="ADAL" clId="{90DEECE1-7151-3549-8A3B-A58F805EEA1C}" dt="2023-03-13T01:29:11.482" v="688"/>
          <ac:inkMkLst>
            <pc:docMk/>
            <pc:sldMk cId="3987319702" sldId="299"/>
            <ac:inkMk id="83" creationId="{7A5C539C-9888-9F43-4E1C-97704F326CAA}"/>
          </ac:inkMkLst>
        </pc:inkChg>
        <pc:inkChg chg="add mod">
          <ac:chgData name="Alexandra Velasco" userId="d3f0145a-80bd-4d4e-8782-dc826dccd779" providerId="ADAL" clId="{90DEECE1-7151-3549-8A3B-A58F805EEA1C}" dt="2023-03-13T01:29:11.482" v="688"/>
          <ac:inkMkLst>
            <pc:docMk/>
            <pc:sldMk cId="3987319702" sldId="299"/>
            <ac:inkMk id="84" creationId="{BA4E5642-E8C0-0FEF-C456-8DDEC25F0396}"/>
          </ac:inkMkLst>
        </pc:inkChg>
        <pc:inkChg chg="add mod">
          <ac:chgData name="Alexandra Velasco" userId="d3f0145a-80bd-4d4e-8782-dc826dccd779" providerId="ADAL" clId="{90DEECE1-7151-3549-8A3B-A58F805EEA1C}" dt="2023-03-13T01:29:14.303" v="693"/>
          <ac:inkMkLst>
            <pc:docMk/>
            <pc:sldMk cId="3987319702" sldId="299"/>
            <ac:inkMk id="86" creationId="{241B2E3C-5963-F820-EEB5-BC510BE5C056}"/>
          </ac:inkMkLst>
        </pc:inkChg>
        <pc:inkChg chg="add mod">
          <ac:chgData name="Alexandra Velasco" userId="d3f0145a-80bd-4d4e-8782-dc826dccd779" providerId="ADAL" clId="{90DEECE1-7151-3549-8A3B-A58F805EEA1C}" dt="2023-03-13T01:29:14.303" v="693"/>
          <ac:inkMkLst>
            <pc:docMk/>
            <pc:sldMk cId="3987319702" sldId="299"/>
            <ac:inkMk id="87" creationId="{D6D62C47-AC94-ED01-5FDB-E274B9EE8B1C}"/>
          </ac:inkMkLst>
        </pc:inkChg>
        <pc:inkChg chg="add mod">
          <ac:chgData name="Alexandra Velasco" userId="d3f0145a-80bd-4d4e-8782-dc826dccd779" providerId="ADAL" clId="{90DEECE1-7151-3549-8A3B-A58F805EEA1C}" dt="2023-03-13T01:29:14.303" v="693"/>
          <ac:inkMkLst>
            <pc:docMk/>
            <pc:sldMk cId="3987319702" sldId="299"/>
            <ac:inkMk id="88" creationId="{4987359C-0CA3-6473-0014-40D85EDE335F}"/>
          </ac:inkMkLst>
        </pc:inkChg>
        <pc:inkChg chg="add mod">
          <ac:chgData name="Alexandra Velasco" userId="d3f0145a-80bd-4d4e-8782-dc826dccd779" providerId="ADAL" clId="{90DEECE1-7151-3549-8A3B-A58F805EEA1C}" dt="2023-03-13T01:29:14.303" v="693"/>
          <ac:inkMkLst>
            <pc:docMk/>
            <pc:sldMk cId="3987319702" sldId="299"/>
            <ac:inkMk id="89" creationId="{EB7EA555-F0FB-B5D9-24C7-EC3DEA79F8AD}"/>
          </ac:inkMkLst>
        </pc:inkChg>
        <pc:inkChg chg="add mod">
          <ac:chgData name="Alexandra Velasco" userId="d3f0145a-80bd-4d4e-8782-dc826dccd779" providerId="ADAL" clId="{90DEECE1-7151-3549-8A3B-A58F805EEA1C}" dt="2023-03-13T01:29:26.210" v="706"/>
          <ac:inkMkLst>
            <pc:docMk/>
            <pc:sldMk cId="3987319702" sldId="299"/>
            <ac:inkMk id="91" creationId="{D311C98C-B1D4-2EF3-9D56-55F41C21EF83}"/>
          </ac:inkMkLst>
        </pc:inkChg>
        <pc:inkChg chg="add mod">
          <ac:chgData name="Alexandra Velasco" userId="d3f0145a-80bd-4d4e-8782-dc826dccd779" providerId="ADAL" clId="{90DEECE1-7151-3549-8A3B-A58F805EEA1C}" dt="2023-03-13T01:29:26.210" v="706"/>
          <ac:inkMkLst>
            <pc:docMk/>
            <pc:sldMk cId="3987319702" sldId="299"/>
            <ac:inkMk id="92" creationId="{EB1F5A04-0969-27BC-94E3-9A2F6DA06613}"/>
          </ac:inkMkLst>
        </pc:inkChg>
        <pc:inkChg chg="add mod">
          <ac:chgData name="Alexandra Velasco" userId="d3f0145a-80bd-4d4e-8782-dc826dccd779" providerId="ADAL" clId="{90DEECE1-7151-3549-8A3B-A58F805EEA1C}" dt="2023-03-13T01:29:26.210" v="706"/>
          <ac:inkMkLst>
            <pc:docMk/>
            <pc:sldMk cId="3987319702" sldId="299"/>
            <ac:inkMk id="93" creationId="{ACD5F7A1-619A-F57C-2D98-FCAA42098A36}"/>
          </ac:inkMkLst>
        </pc:inkChg>
        <pc:inkChg chg="add mod">
          <ac:chgData name="Alexandra Velasco" userId="d3f0145a-80bd-4d4e-8782-dc826dccd779" providerId="ADAL" clId="{90DEECE1-7151-3549-8A3B-A58F805EEA1C}" dt="2023-03-13T01:29:26.210" v="706"/>
          <ac:inkMkLst>
            <pc:docMk/>
            <pc:sldMk cId="3987319702" sldId="299"/>
            <ac:inkMk id="94" creationId="{DF0ED34B-ECB8-546B-6B77-9B206ACD95A8}"/>
          </ac:inkMkLst>
        </pc:inkChg>
        <pc:inkChg chg="add mod">
          <ac:chgData name="Alexandra Velasco" userId="d3f0145a-80bd-4d4e-8782-dc826dccd779" providerId="ADAL" clId="{90DEECE1-7151-3549-8A3B-A58F805EEA1C}" dt="2023-03-13T01:29:32.778" v="716"/>
          <ac:inkMkLst>
            <pc:docMk/>
            <pc:sldMk cId="3987319702" sldId="299"/>
            <ac:inkMk id="95" creationId="{6079AB96-11E6-F76B-5B12-6735E44F65F7}"/>
          </ac:inkMkLst>
        </pc:inkChg>
        <pc:inkChg chg="add mod">
          <ac:chgData name="Alexandra Velasco" userId="d3f0145a-80bd-4d4e-8782-dc826dccd779" providerId="ADAL" clId="{90DEECE1-7151-3549-8A3B-A58F805EEA1C}" dt="2023-03-13T01:29:32.778" v="716"/>
          <ac:inkMkLst>
            <pc:docMk/>
            <pc:sldMk cId="3987319702" sldId="299"/>
            <ac:inkMk id="96" creationId="{2FE62618-2ECF-B2EF-F489-856BE8AD8ACA}"/>
          </ac:inkMkLst>
        </pc:inkChg>
        <pc:inkChg chg="add mod">
          <ac:chgData name="Alexandra Velasco" userId="d3f0145a-80bd-4d4e-8782-dc826dccd779" providerId="ADAL" clId="{90DEECE1-7151-3549-8A3B-A58F805EEA1C}" dt="2023-03-13T01:29:32.778" v="716"/>
          <ac:inkMkLst>
            <pc:docMk/>
            <pc:sldMk cId="3987319702" sldId="299"/>
            <ac:inkMk id="97" creationId="{BF45076C-7D87-01E6-A6F0-5621578D7744}"/>
          </ac:inkMkLst>
        </pc:inkChg>
        <pc:inkChg chg="add mod">
          <ac:chgData name="Alexandra Velasco" userId="d3f0145a-80bd-4d4e-8782-dc826dccd779" providerId="ADAL" clId="{90DEECE1-7151-3549-8A3B-A58F805EEA1C}" dt="2023-03-13T01:29:32.778" v="716"/>
          <ac:inkMkLst>
            <pc:docMk/>
            <pc:sldMk cId="3987319702" sldId="299"/>
            <ac:inkMk id="98" creationId="{FCD27CDA-01B6-06AB-97D6-EF1FA8D8FDA1}"/>
          </ac:inkMkLst>
        </pc:inkChg>
        <pc:inkChg chg="add mod">
          <ac:chgData name="Alexandra Velasco" userId="d3f0145a-80bd-4d4e-8782-dc826dccd779" providerId="ADAL" clId="{90DEECE1-7151-3549-8A3B-A58F805EEA1C}" dt="2023-03-13T01:29:32.778" v="716"/>
          <ac:inkMkLst>
            <pc:docMk/>
            <pc:sldMk cId="3987319702" sldId="299"/>
            <ac:inkMk id="99" creationId="{F17F8518-3B12-E8C9-2DC8-AE6A4807CC45}"/>
          </ac:inkMkLst>
        </pc:inkChg>
        <pc:inkChg chg="add mod">
          <ac:chgData name="Alexandra Velasco" userId="d3f0145a-80bd-4d4e-8782-dc826dccd779" providerId="ADAL" clId="{90DEECE1-7151-3549-8A3B-A58F805EEA1C}" dt="2023-03-13T01:29:32.778" v="716"/>
          <ac:inkMkLst>
            <pc:docMk/>
            <pc:sldMk cId="3987319702" sldId="299"/>
            <ac:inkMk id="100" creationId="{B94B02CB-382F-842A-3EAC-1FFB651FE42D}"/>
          </ac:inkMkLst>
        </pc:inkChg>
        <pc:inkChg chg="add mod">
          <ac:chgData name="Alexandra Velasco" userId="d3f0145a-80bd-4d4e-8782-dc826dccd779" providerId="ADAL" clId="{90DEECE1-7151-3549-8A3B-A58F805EEA1C}" dt="2023-03-13T01:29:32.778" v="716"/>
          <ac:inkMkLst>
            <pc:docMk/>
            <pc:sldMk cId="3987319702" sldId="299"/>
            <ac:inkMk id="101" creationId="{ECEDA689-61E0-F8B0-9F94-5587488A3CDA}"/>
          </ac:inkMkLst>
        </pc:inkChg>
        <pc:inkChg chg="add mod">
          <ac:chgData name="Alexandra Velasco" userId="d3f0145a-80bd-4d4e-8782-dc826dccd779" providerId="ADAL" clId="{90DEECE1-7151-3549-8A3B-A58F805EEA1C}" dt="2023-03-13T01:29:32.778" v="716"/>
          <ac:inkMkLst>
            <pc:docMk/>
            <pc:sldMk cId="3987319702" sldId="299"/>
            <ac:inkMk id="102" creationId="{7A4DA349-FD17-BA47-74EB-03F151962568}"/>
          </ac:inkMkLst>
        </pc:inkChg>
        <pc:inkChg chg="add mod">
          <ac:chgData name="Alexandra Velasco" userId="d3f0145a-80bd-4d4e-8782-dc826dccd779" providerId="ADAL" clId="{90DEECE1-7151-3549-8A3B-A58F805EEA1C}" dt="2023-03-13T01:29:32.778" v="716"/>
          <ac:inkMkLst>
            <pc:docMk/>
            <pc:sldMk cId="3987319702" sldId="299"/>
            <ac:inkMk id="106" creationId="{160F672D-2492-E8DA-4C5A-D5B89EC9EA02}"/>
          </ac:inkMkLst>
        </pc:inkChg>
        <pc:inkChg chg="add mod">
          <ac:chgData name="Alexandra Velasco" userId="d3f0145a-80bd-4d4e-8782-dc826dccd779" providerId="ADAL" clId="{90DEECE1-7151-3549-8A3B-A58F805EEA1C}" dt="2023-03-13T01:29:32.778" v="716"/>
          <ac:inkMkLst>
            <pc:docMk/>
            <pc:sldMk cId="3987319702" sldId="299"/>
            <ac:inkMk id="107" creationId="{D5FF6043-929A-8C34-90F7-924778F64265}"/>
          </ac:inkMkLst>
        </pc:inkChg>
        <pc:inkChg chg="add mod">
          <ac:chgData name="Alexandra Velasco" userId="d3f0145a-80bd-4d4e-8782-dc826dccd779" providerId="ADAL" clId="{90DEECE1-7151-3549-8A3B-A58F805EEA1C}" dt="2023-03-13T01:29:32.778" v="716"/>
          <ac:inkMkLst>
            <pc:docMk/>
            <pc:sldMk cId="3987319702" sldId="299"/>
            <ac:inkMk id="108" creationId="{3CCC0E34-0D0E-1BD5-63AE-7E78182A2511}"/>
          </ac:inkMkLst>
        </pc:inkChg>
        <pc:inkChg chg="add mod">
          <ac:chgData name="Alexandra Velasco" userId="d3f0145a-80bd-4d4e-8782-dc826dccd779" providerId="ADAL" clId="{90DEECE1-7151-3549-8A3B-A58F805EEA1C}" dt="2023-03-13T01:29:32.778" v="716"/>
          <ac:inkMkLst>
            <pc:docMk/>
            <pc:sldMk cId="3987319702" sldId="299"/>
            <ac:inkMk id="109" creationId="{7D55AA54-DA96-76ED-D93E-EDCBEE2CBB67}"/>
          </ac:inkMkLst>
        </pc:inkChg>
        <pc:inkChg chg="add mod">
          <ac:chgData name="Alexandra Velasco" userId="d3f0145a-80bd-4d4e-8782-dc826dccd779" providerId="ADAL" clId="{90DEECE1-7151-3549-8A3B-A58F805EEA1C}" dt="2023-03-13T01:29:32.778" v="716"/>
          <ac:inkMkLst>
            <pc:docMk/>
            <pc:sldMk cId="3987319702" sldId="299"/>
            <ac:inkMk id="110" creationId="{EE0EE388-5469-1CC1-C032-06E4AA631BB1}"/>
          </ac:inkMkLst>
        </pc:inkChg>
        <pc:inkChg chg="add mod">
          <ac:chgData name="Alexandra Velasco" userId="d3f0145a-80bd-4d4e-8782-dc826dccd779" providerId="ADAL" clId="{90DEECE1-7151-3549-8A3B-A58F805EEA1C}" dt="2023-03-13T01:29:32.778" v="716"/>
          <ac:inkMkLst>
            <pc:docMk/>
            <pc:sldMk cId="3987319702" sldId="299"/>
            <ac:inkMk id="111" creationId="{FD9F96FC-0951-7023-F7CB-6BADBF75201D}"/>
          </ac:inkMkLst>
        </pc:inkChg>
        <pc:inkChg chg="add mod">
          <ac:chgData name="Alexandra Velasco" userId="d3f0145a-80bd-4d4e-8782-dc826dccd779" providerId="ADAL" clId="{90DEECE1-7151-3549-8A3B-A58F805EEA1C}" dt="2023-03-13T01:29:32.778" v="716"/>
          <ac:inkMkLst>
            <pc:docMk/>
            <pc:sldMk cId="3987319702" sldId="299"/>
            <ac:inkMk id="112" creationId="{908A733A-E346-3FB4-B29B-08EBD2A1679E}"/>
          </ac:inkMkLst>
        </pc:inkChg>
        <pc:inkChg chg="add mod">
          <ac:chgData name="Alexandra Velasco" userId="d3f0145a-80bd-4d4e-8782-dc826dccd779" providerId="ADAL" clId="{90DEECE1-7151-3549-8A3B-A58F805EEA1C}" dt="2023-03-13T01:29:32.778" v="716"/>
          <ac:inkMkLst>
            <pc:docMk/>
            <pc:sldMk cId="3987319702" sldId="299"/>
            <ac:inkMk id="113" creationId="{6CECE31A-AA2D-544D-AD68-67B1623747E7}"/>
          </ac:inkMkLst>
        </pc:inkChg>
        <pc:inkChg chg="add mod">
          <ac:chgData name="Alexandra Velasco" userId="d3f0145a-80bd-4d4e-8782-dc826dccd779" providerId="ADAL" clId="{90DEECE1-7151-3549-8A3B-A58F805EEA1C}" dt="2023-03-13T01:29:32.778" v="716"/>
          <ac:inkMkLst>
            <pc:docMk/>
            <pc:sldMk cId="3987319702" sldId="299"/>
            <ac:inkMk id="114" creationId="{7E02A64E-E5C4-9C29-ED2C-154E2CCA02BC}"/>
          </ac:inkMkLst>
        </pc:inkChg>
        <pc:inkChg chg="add mod">
          <ac:chgData name="Alexandra Velasco" userId="d3f0145a-80bd-4d4e-8782-dc826dccd779" providerId="ADAL" clId="{90DEECE1-7151-3549-8A3B-A58F805EEA1C}" dt="2023-03-13T01:30:24.142" v="720"/>
          <ac:inkMkLst>
            <pc:docMk/>
            <pc:sldMk cId="3987319702" sldId="299"/>
            <ac:inkMk id="117" creationId="{884416D8-545C-4BC7-6D31-2EE56DF3C19E}"/>
          </ac:inkMkLst>
        </pc:inkChg>
        <pc:inkChg chg="add mod">
          <ac:chgData name="Alexandra Velasco" userId="d3f0145a-80bd-4d4e-8782-dc826dccd779" providerId="ADAL" clId="{90DEECE1-7151-3549-8A3B-A58F805EEA1C}" dt="2023-03-13T01:30:24.142" v="720"/>
          <ac:inkMkLst>
            <pc:docMk/>
            <pc:sldMk cId="3987319702" sldId="299"/>
            <ac:inkMk id="118" creationId="{ABF6DBAE-1DDC-44EF-B1B3-D0F4CF825266}"/>
          </ac:inkMkLst>
        </pc:inkChg>
        <pc:inkChg chg="add mod">
          <ac:chgData name="Alexandra Velasco" userId="d3f0145a-80bd-4d4e-8782-dc826dccd779" providerId="ADAL" clId="{90DEECE1-7151-3549-8A3B-A58F805EEA1C}" dt="2023-03-13T01:30:24.142" v="720"/>
          <ac:inkMkLst>
            <pc:docMk/>
            <pc:sldMk cId="3987319702" sldId="299"/>
            <ac:inkMk id="119" creationId="{C3350B1E-6BEB-F22B-AF81-B693B6D9B2A0}"/>
          </ac:inkMkLst>
        </pc:inkChg>
      </pc:sldChg>
      <pc:sldChg chg="addSp delSp modSp mod">
        <pc:chgData name="Alexandra Velasco" userId="d3f0145a-80bd-4d4e-8782-dc826dccd779" providerId="ADAL" clId="{90DEECE1-7151-3549-8A3B-A58F805EEA1C}" dt="2023-03-13T01:12:09.158" v="57"/>
        <pc:sldMkLst>
          <pc:docMk/>
          <pc:sldMk cId="1376502657" sldId="305"/>
        </pc:sldMkLst>
        <pc:grpChg chg="del mod">
          <ac:chgData name="Alexandra Velasco" userId="d3f0145a-80bd-4d4e-8782-dc826dccd779" providerId="ADAL" clId="{90DEECE1-7151-3549-8A3B-A58F805EEA1C}" dt="2023-03-13T01:09:10.302" v="16"/>
          <ac:grpSpMkLst>
            <pc:docMk/>
            <pc:sldMk cId="1376502657" sldId="305"/>
            <ac:grpSpMk id="18" creationId="{59094989-7B12-08D1-8621-679A63AF88B5}"/>
          </ac:grpSpMkLst>
        </pc:grpChg>
        <pc:grpChg chg="del mod">
          <ac:chgData name="Alexandra Velasco" userId="d3f0145a-80bd-4d4e-8782-dc826dccd779" providerId="ADAL" clId="{90DEECE1-7151-3549-8A3B-A58F805EEA1C}" dt="2023-03-13T01:09:17.354" v="32"/>
          <ac:grpSpMkLst>
            <pc:docMk/>
            <pc:sldMk cId="1376502657" sldId="305"/>
            <ac:grpSpMk id="21" creationId="{71D73C52-8238-9EFC-3C7F-46D865A17E8E}"/>
          </ac:grpSpMkLst>
        </pc:grpChg>
        <pc:grpChg chg="mod">
          <ac:chgData name="Alexandra Velasco" userId="d3f0145a-80bd-4d4e-8782-dc826dccd779" providerId="ADAL" clId="{90DEECE1-7151-3549-8A3B-A58F805EEA1C}" dt="2023-03-13T01:09:17.354" v="32"/>
          <ac:grpSpMkLst>
            <pc:docMk/>
            <pc:sldMk cId="1376502657" sldId="305"/>
            <ac:grpSpMk id="38" creationId="{94919567-FB29-2A34-9C6A-DC2332C08385}"/>
          </ac:grpSpMkLst>
        </pc:grpChg>
        <pc:grpChg chg="del mod">
          <ac:chgData name="Alexandra Velasco" userId="d3f0145a-80bd-4d4e-8782-dc826dccd779" providerId="ADAL" clId="{90DEECE1-7151-3549-8A3B-A58F805EEA1C}" dt="2023-03-13T01:10:11.417" v="51"/>
          <ac:grpSpMkLst>
            <pc:docMk/>
            <pc:sldMk cId="1376502657" sldId="305"/>
            <ac:grpSpMk id="51" creationId="{EF0B5760-1F12-69B3-B93E-10DAF48D37E0}"/>
          </ac:grpSpMkLst>
        </pc:grpChg>
        <pc:grpChg chg="del mod">
          <ac:chgData name="Alexandra Velasco" userId="d3f0145a-80bd-4d4e-8782-dc826dccd779" providerId="ADAL" clId="{90DEECE1-7151-3549-8A3B-A58F805EEA1C}" dt="2023-03-13T01:10:11.417" v="51"/>
          <ac:grpSpMkLst>
            <pc:docMk/>
            <pc:sldMk cId="1376502657" sldId="305"/>
            <ac:grpSpMk id="52" creationId="{740E045C-2DE9-6ED8-2919-1877F09BBB08}"/>
          </ac:grpSpMkLst>
        </pc:grpChg>
        <pc:grpChg chg="del mod">
          <ac:chgData name="Alexandra Velasco" userId="d3f0145a-80bd-4d4e-8782-dc826dccd779" providerId="ADAL" clId="{90DEECE1-7151-3549-8A3B-A58F805EEA1C}" dt="2023-03-13T01:10:11.417" v="51"/>
          <ac:grpSpMkLst>
            <pc:docMk/>
            <pc:sldMk cId="1376502657" sldId="305"/>
            <ac:grpSpMk id="53" creationId="{F5F31042-B385-2237-B438-5CAA6F148469}"/>
          </ac:grpSpMkLst>
        </pc:grpChg>
        <pc:grpChg chg="mod">
          <ac:chgData name="Alexandra Velasco" userId="d3f0145a-80bd-4d4e-8782-dc826dccd779" providerId="ADAL" clId="{90DEECE1-7151-3549-8A3B-A58F805EEA1C}" dt="2023-03-13T01:10:11.417" v="51"/>
          <ac:grpSpMkLst>
            <pc:docMk/>
            <pc:sldMk cId="1376502657" sldId="305"/>
            <ac:grpSpMk id="59" creationId="{D25F96B4-20DD-764C-FD44-3FDE676111DD}"/>
          </ac:grpSpMkLst>
        </pc:grpChg>
        <pc:grpChg chg="mod">
          <ac:chgData name="Alexandra Velasco" userId="d3f0145a-80bd-4d4e-8782-dc826dccd779" providerId="ADAL" clId="{90DEECE1-7151-3549-8A3B-A58F805EEA1C}" dt="2023-03-13T01:11:49.128" v="54"/>
          <ac:grpSpMkLst>
            <pc:docMk/>
            <pc:sldMk cId="1376502657" sldId="305"/>
            <ac:grpSpMk id="62" creationId="{399A74F8-C2F3-DD87-877B-EC623E97390F}"/>
          </ac:grpSpMkLst>
        </pc:grpChg>
        <pc:grpChg chg="mod">
          <ac:chgData name="Alexandra Velasco" userId="d3f0145a-80bd-4d4e-8782-dc826dccd779" providerId="ADAL" clId="{90DEECE1-7151-3549-8A3B-A58F805EEA1C}" dt="2023-03-13T01:12:09.158" v="57"/>
          <ac:grpSpMkLst>
            <pc:docMk/>
            <pc:sldMk cId="1376502657" sldId="305"/>
            <ac:grpSpMk id="65" creationId="{9819C68C-661F-4163-05AC-94AF34947C8C}"/>
          </ac:grpSpMkLst>
        </pc:grpChg>
        <pc:inkChg chg="add mod">
          <ac:chgData name="Alexandra Velasco" userId="d3f0145a-80bd-4d4e-8782-dc826dccd779" providerId="ADAL" clId="{90DEECE1-7151-3549-8A3B-A58F805EEA1C}" dt="2023-03-13T01:09:17.354" v="32"/>
          <ac:inkMkLst>
            <pc:docMk/>
            <pc:sldMk cId="1376502657" sldId="305"/>
            <ac:inkMk id="6" creationId="{E9CC4BFB-3BB1-A0E2-8E8F-780E0789CAED}"/>
          </ac:inkMkLst>
        </pc:inkChg>
        <pc:inkChg chg="add mod">
          <ac:chgData name="Alexandra Velasco" userId="d3f0145a-80bd-4d4e-8782-dc826dccd779" providerId="ADAL" clId="{90DEECE1-7151-3549-8A3B-A58F805EEA1C}" dt="2023-03-13T01:09:17.354" v="32"/>
          <ac:inkMkLst>
            <pc:docMk/>
            <pc:sldMk cId="1376502657" sldId="305"/>
            <ac:inkMk id="7" creationId="{9D1E1774-59CE-6A3B-6BB6-51AD78B72A53}"/>
          </ac:inkMkLst>
        </pc:inkChg>
        <pc:inkChg chg="add mod">
          <ac:chgData name="Alexandra Velasco" userId="d3f0145a-80bd-4d4e-8782-dc826dccd779" providerId="ADAL" clId="{90DEECE1-7151-3549-8A3B-A58F805EEA1C}" dt="2023-03-13T01:09:17.354" v="32"/>
          <ac:inkMkLst>
            <pc:docMk/>
            <pc:sldMk cId="1376502657" sldId="305"/>
            <ac:inkMk id="8" creationId="{0D41B4F2-8E52-4AE2-EDFD-54F9B650DBA2}"/>
          </ac:inkMkLst>
        </pc:inkChg>
        <pc:inkChg chg="add mod">
          <ac:chgData name="Alexandra Velasco" userId="d3f0145a-80bd-4d4e-8782-dc826dccd779" providerId="ADAL" clId="{90DEECE1-7151-3549-8A3B-A58F805EEA1C}" dt="2023-03-13T01:09:17.354" v="32"/>
          <ac:inkMkLst>
            <pc:docMk/>
            <pc:sldMk cId="1376502657" sldId="305"/>
            <ac:inkMk id="9" creationId="{16F3E94A-EBDC-A7D2-92B9-26521ECA297E}"/>
          </ac:inkMkLst>
        </pc:inkChg>
        <pc:inkChg chg="del">
          <ac:chgData name="Alexandra Velasco" userId="d3f0145a-80bd-4d4e-8782-dc826dccd779" providerId="ADAL" clId="{90DEECE1-7151-3549-8A3B-A58F805EEA1C}" dt="2023-03-13T01:04:35.756" v="1" actId="478"/>
          <ac:inkMkLst>
            <pc:docMk/>
            <pc:sldMk cId="1376502657" sldId="305"/>
            <ac:inkMk id="10" creationId="{652B4B55-7E95-054D-8D58-46DB50F918A7}"/>
          </ac:inkMkLst>
        </pc:inkChg>
        <pc:inkChg chg="add mod">
          <ac:chgData name="Alexandra Velasco" userId="d3f0145a-80bd-4d4e-8782-dc826dccd779" providerId="ADAL" clId="{90DEECE1-7151-3549-8A3B-A58F805EEA1C}" dt="2023-03-13T01:09:17.354" v="32"/>
          <ac:inkMkLst>
            <pc:docMk/>
            <pc:sldMk cId="1376502657" sldId="305"/>
            <ac:inkMk id="11" creationId="{97B87854-B74A-B492-F6C3-2B006256FA91}"/>
          </ac:inkMkLst>
        </pc:inkChg>
        <pc:inkChg chg="add mod">
          <ac:chgData name="Alexandra Velasco" userId="d3f0145a-80bd-4d4e-8782-dc826dccd779" providerId="ADAL" clId="{90DEECE1-7151-3549-8A3B-A58F805EEA1C}" dt="2023-03-13T01:09:17.354" v="32"/>
          <ac:inkMkLst>
            <pc:docMk/>
            <pc:sldMk cId="1376502657" sldId="305"/>
            <ac:inkMk id="12" creationId="{A9FFA60A-5863-5789-43CC-BC460781239C}"/>
          </ac:inkMkLst>
        </pc:inkChg>
        <pc:inkChg chg="add mod">
          <ac:chgData name="Alexandra Velasco" userId="d3f0145a-80bd-4d4e-8782-dc826dccd779" providerId="ADAL" clId="{90DEECE1-7151-3549-8A3B-A58F805EEA1C}" dt="2023-03-13T01:09:17.354" v="32"/>
          <ac:inkMkLst>
            <pc:docMk/>
            <pc:sldMk cId="1376502657" sldId="305"/>
            <ac:inkMk id="13" creationId="{B29213BC-0A66-24A4-FED9-96A34648335B}"/>
          </ac:inkMkLst>
        </pc:inkChg>
        <pc:inkChg chg="add mod">
          <ac:chgData name="Alexandra Velasco" userId="d3f0145a-80bd-4d4e-8782-dc826dccd779" providerId="ADAL" clId="{90DEECE1-7151-3549-8A3B-A58F805EEA1C}" dt="2023-03-13T01:09:17.354" v="32"/>
          <ac:inkMkLst>
            <pc:docMk/>
            <pc:sldMk cId="1376502657" sldId="305"/>
            <ac:inkMk id="14" creationId="{AD81BE3E-039B-83E5-21B7-DACD99B4B95D}"/>
          </ac:inkMkLst>
        </pc:inkChg>
        <pc:inkChg chg="add mod">
          <ac:chgData name="Alexandra Velasco" userId="d3f0145a-80bd-4d4e-8782-dc826dccd779" providerId="ADAL" clId="{90DEECE1-7151-3549-8A3B-A58F805EEA1C}" dt="2023-03-13T01:09:17.354" v="32"/>
          <ac:inkMkLst>
            <pc:docMk/>
            <pc:sldMk cId="1376502657" sldId="305"/>
            <ac:inkMk id="15" creationId="{F12D71D6-6E90-F56C-FDE5-72BA13D0EF4E}"/>
          </ac:inkMkLst>
        </pc:inkChg>
        <pc:inkChg chg="add mod">
          <ac:chgData name="Alexandra Velasco" userId="d3f0145a-80bd-4d4e-8782-dc826dccd779" providerId="ADAL" clId="{90DEECE1-7151-3549-8A3B-A58F805EEA1C}" dt="2023-03-13T01:09:17.354" v="32"/>
          <ac:inkMkLst>
            <pc:docMk/>
            <pc:sldMk cId="1376502657" sldId="305"/>
            <ac:inkMk id="16" creationId="{A2576A13-D063-291F-DCA8-24A398508E53}"/>
          </ac:inkMkLst>
        </pc:inkChg>
        <pc:inkChg chg="add mod">
          <ac:chgData name="Alexandra Velasco" userId="d3f0145a-80bd-4d4e-8782-dc826dccd779" providerId="ADAL" clId="{90DEECE1-7151-3549-8A3B-A58F805EEA1C}" dt="2023-03-13T01:09:17.354" v="32"/>
          <ac:inkMkLst>
            <pc:docMk/>
            <pc:sldMk cId="1376502657" sldId="305"/>
            <ac:inkMk id="17" creationId="{385A9636-DB73-D370-CF1D-31A0A252B490}"/>
          </ac:inkMkLst>
        </pc:inkChg>
        <pc:inkChg chg="add mod">
          <ac:chgData name="Alexandra Velasco" userId="d3f0145a-80bd-4d4e-8782-dc826dccd779" providerId="ADAL" clId="{90DEECE1-7151-3549-8A3B-A58F805EEA1C}" dt="2023-03-13T01:09:17.354" v="32"/>
          <ac:inkMkLst>
            <pc:docMk/>
            <pc:sldMk cId="1376502657" sldId="305"/>
            <ac:inkMk id="19" creationId="{B7E9A6E4-12EE-5869-BD46-5B1A41BA677F}"/>
          </ac:inkMkLst>
        </pc:inkChg>
        <pc:inkChg chg="add mod">
          <ac:chgData name="Alexandra Velasco" userId="d3f0145a-80bd-4d4e-8782-dc826dccd779" providerId="ADAL" clId="{90DEECE1-7151-3549-8A3B-A58F805EEA1C}" dt="2023-03-13T01:09:17.354" v="32"/>
          <ac:inkMkLst>
            <pc:docMk/>
            <pc:sldMk cId="1376502657" sldId="305"/>
            <ac:inkMk id="20" creationId="{E5E50918-6863-6050-C646-5699037182C4}"/>
          </ac:inkMkLst>
        </pc:inkChg>
        <pc:inkChg chg="add mod">
          <ac:chgData name="Alexandra Velasco" userId="d3f0145a-80bd-4d4e-8782-dc826dccd779" providerId="ADAL" clId="{90DEECE1-7151-3549-8A3B-A58F805EEA1C}" dt="2023-03-13T01:09:17.354" v="32"/>
          <ac:inkMkLst>
            <pc:docMk/>
            <pc:sldMk cId="1376502657" sldId="305"/>
            <ac:inkMk id="22" creationId="{BD767C6F-2DAD-714C-7962-81D201348C07}"/>
          </ac:inkMkLst>
        </pc:inkChg>
        <pc:inkChg chg="del">
          <ac:chgData name="Alexandra Velasco" userId="d3f0145a-80bd-4d4e-8782-dc826dccd779" providerId="ADAL" clId="{90DEECE1-7151-3549-8A3B-A58F805EEA1C}" dt="2023-03-13T01:04:30.334" v="0" actId="478"/>
          <ac:inkMkLst>
            <pc:docMk/>
            <pc:sldMk cId="1376502657" sldId="305"/>
            <ac:inkMk id="23" creationId="{204A0574-A36F-134D-8772-F372AC0F5E12}"/>
          </ac:inkMkLst>
        </pc:inkChg>
        <pc:inkChg chg="add mod">
          <ac:chgData name="Alexandra Velasco" userId="d3f0145a-80bd-4d4e-8782-dc826dccd779" providerId="ADAL" clId="{90DEECE1-7151-3549-8A3B-A58F805EEA1C}" dt="2023-03-13T01:09:17.354" v="32"/>
          <ac:inkMkLst>
            <pc:docMk/>
            <pc:sldMk cId="1376502657" sldId="305"/>
            <ac:inkMk id="24" creationId="{68258DF7-EC58-E12E-C9C2-1D29A41F8C2D}"/>
          </ac:inkMkLst>
        </pc:inkChg>
        <pc:inkChg chg="add mod">
          <ac:chgData name="Alexandra Velasco" userId="d3f0145a-80bd-4d4e-8782-dc826dccd779" providerId="ADAL" clId="{90DEECE1-7151-3549-8A3B-A58F805EEA1C}" dt="2023-03-13T01:09:17.354" v="32"/>
          <ac:inkMkLst>
            <pc:docMk/>
            <pc:sldMk cId="1376502657" sldId="305"/>
            <ac:inkMk id="25" creationId="{0CE0A09F-3E65-F2EA-9A0D-AF5BA2ABEDDA}"/>
          </ac:inkMkLst>
        </pc:inkChg>
        <pc:inkChg chg="add mod">
          <ac:chgData name="Alexandra Velasco" userId="d3f0145a-80bd-4d4e-8782-dc826dccd779" providerId="ADAL" clId="{90DEECE1-7151-3549-8A3B-A58F805EEA1C}" dt="2023-03-13T01:09:17.354" v="32"/>
          <ac:inkMkLst>
            <pc:docMk/>
            <pc:sldMk cId="1376502657" sldId="305"/>
            <ac:inkMk id="26" creationId="{618A43C4-8FD3-0C38-4174-34720DDE987F}"/>
          </ac:inkMkLst>
        </pc:inkChg>
        <pc:inkChg chg="add mod">
          <ac:chgData name="Alexandra Velasco" userId="d3f0145a-80bd-4d4e-8782-dc826dccd779" providerId="ADAL" clId="{90DEECE1-7151-3549-8A3B-A58F805EEA1C}" dt="2023-03-13T01:09:17.354" v="32"/>
          <ac:inkMkLst>
            <pc:docMk/>
            <pc:sldMk cId="1376502657" sldId="305"/>
            <ac:inkMk id="27" creationId="{EA7B6826-B2CB-DD3A-7446-8FE594B59BDA}"/>
          </ac:inkMkLst>
        </pc:inkChg>
        <pc:inkChg chg="add mod">
          <ac:chgData name="Alexandra Velasco" userId="d3f0145a-80bd-4d4e-8782-dc826dccd779" providerId="ADAL" clId="{90DEECE1-7151-3549-8A3B-A58F805EEA1C}" dt="2023-03-13T01:09:17.354" v="32"/>
          <ac:inkMkLst>
            <pc:docMk/>
            <pc:sldMk cId="1376502657" sldId="305"/>
            <ac:inkMk id="28" creationId="{65CBDE8E-F08E-E074-DE3C-C25332FA17AF}"/>
          </ac:inkMkLst>
        </pc:inkChg>
        <pc:inkChg chg="add mod">
          <ac:chgData name="Alexandra Velasco" userId="d3f0145a-80bd-4d4e-8782-dc826dccd779" providerId="ADAL" clId="{90DEECE1-7151-3549-8A3B-A58F805EEA1C}" dt="2023-03-13T01:09:17.354" v="32"/>
          <ac:inkMkLst>
            <pc:docMk/>
            <pc:sldMk cId="1376502657" sldId="305"/>
            <ac:inkMk id="29" creationId="{0E6C48F8-48CC-90B2-01D7-057866D643EC}"/>
          </ac:inkMkLst>
        </pc:inkChg>
        <pc:inkChg chg="add mod">
          <ac:chgData name="Alexandra Velasco" userId="d3f0145a-80bd-4d4e-8782-dc826dccd779" providerId="ADAL" clId="{90DEECE1-7151-3549-8A3B-A58F805EEA1C}" dt="2023-03-13T01:09:17.354" v="32"/>
          <ac:inkMkLst>
            <pc:docMk/>
            <pc:sldMk cId="1376502657" sldId="305"/>
            <ac:inkMk id="30" creationId="{7F286E41-6D78-754F-0A48-07231E86422B}"/>
          </ac:inkMkLst>
        </pc:inkChg>
        <pc:inkChg chg="add mod">
          <ac:chgData name="Alexandra Velasco" userId="d3f0145a-80bd-4d4e-8782-dc826dccd779" providerId="ADAL" clId="{90DEECE1-7151-3549-8A3B-A58F805EEA1C}" dt="2023-03-13T01:09:17.354" v="32"/>
          <ac:inkMkLst>
            <pc:docMk/>
            <pc:sldMk cId="1376502657" sldId="305"/>
            <ac:inkMk id="31" creationId="{9B3B4721-A5B8-3E96-8BA3-440B9D30487E}"/>
          </ac:inkMkLst>
        </pc:inkChg>
        <pc:inkChg chg="add mod">
          <ac:chgData name="Alexandra Velasco" userId="d3f0145a-80bd-4d4e-8782-dc826dccd779" providerId="ADAL" clId="{90DEECE1-7151-3549-8A3B-A58F805EEA1C}" dt="2023-03-13T01:09:17.354" v="32"/>
          <ac:inkMkLst>
            <pc:docMk/>
            <pc:sldMk cId="1376502657" sldId="305"/>
            <ac:inkMk id="32" creationId="{33E67A2C-D1DF-581C-A2FA-257A8DE70B7E}"/>
          </ac:inkMkLst>
        </pc:inkChg>
        <pc:inkChg chg="add mod">
          <ac:chgData name="Alexandra Velasco" userId="d3f0145a-80bd-4d4e-8782-dc826dccd779" providerId="ADAL" clId="{90DEECE1-7151-3549-8A3B-A58F805EEA1C}" dt="2023-03-13T01:09:17.354" v="32"/>
          <ac:inkMkLst>
            <pc:docMk/>
            <pc:sldMk cId="1376502657" sldId="305"/>
            <ac:inkMk id="33" creationId="{AD35447C-0A53-6F82-75C3-491E2E2BBD2D}"/>
          </ac:inkMkLst>
        </pc:inkChg>
        <pc:inkChg chg="add mod">
          <ac:chgData name="Alexandra Velasco" userId="d3f0145a-80bd-4d4e-8782-dc826dccd779" providerId="ADAL" clId="{90DEECE1-7151-3549-8A3B-A58F805EEA1C}" dt="2023-03-13T01:09:17.354" v="32"/>
          <ac:inkMkLst>
            <pc:docMk/>
            <pc:sldMk cId="1376502657" sldId="305"/>
            <ac:inkMk id="34" creationId="{3831292A-36AE-4B9D-0596-C3851069DE2A}"/>
          </ac:inkMkLst>
        </pc:inkChg>
        <pc:inkChg chg="add mod">
          <ac:chgData name="Alexandra Velasco" userId="d3f0145a-80bd-4d4e-8782-dc826dccd779" providerId="ADAL" clId="{90DEECE1-7151-3549-8A3B-A58F805EEA1C}" dt="2023-03-13T01:09:17.354" v="32"/>
          <ac:inkMkLst>
            <pc:docMk/>
            <pc:sldMk cId="1376502657" sldId="305"/>
            <ac:inkMk id="35" creationId="{27916802-0A2A-267C-8534-8E216A88937E}"/>
          </ac:inkMkLst>
        </pc:inkChg>
        <pc:inkChg chg="add mod">
          <ac:chgData name="Alexandra Velasco" userId="d3f0145a-80bd-4d4e-8782-dc826dccd779" providerId="ADAL" clId="{90DEECE1-7151-3549-8A3B-A58F805EEA1C}" dt="2023-03-13T01:09:17.354" v="32"/>
          <ac:inkMkLst>
            <pc:docMk/>
            <pc:sldMk cId="1376502657" sldId="305"/>
            <ac:inkMk id="36" creationId="{0960826E-4562-F0C6-3D4C-A2A49A31D129}"/>
          </ac:inkMkLst>
        </pc:inkChg>
        <pc:inkChg chg="add mod">
          <ac:chgData name="Alexandra Velasco" userId="d3f0145a-80bd-4d4e-8782-dc826dccd779" providerId="ADAL" clId="{90DEECE1-7151-3549-8A3B-A58F805EEA1C}" dt="2023-03-13T01:09:17.354" v="32"/>
          <ac:inkMkLst>
            <pc:docMk/>
            <pc:sldMk cId="1376502657" sldId="305"/>
            <ac:inkMk id="37" creationId="{D80F51A1-1A12-EAA6-1523-67EB46FE42FD}"/>
          </ac:inkMkLst>
        </pc:inkChg>
        <pc:inkChg chg="add">
          <ac:chgData name="Alexandra Velasco" userId="d3f0145a-80bd-4d4e-8782-dc826dccd779" providerId="ADAL" clId="{90DEECE1-7151-3549-8A3B-A58F805EEA1C}" dt="2023-03-13T01:09:49.306" v="33" actId="9405"/>
          <ac:inkMkLst>
            <pc:docMk/>
            <pc:sldMk cId="1376502657" sldId="305"/>
            <ac:inkMk id="39" creationId="{FF446F1D-9D10-6B7D-93AC-455FF429D3F4}"/>
          </ac:inkMkLst>
        </pc:inkChg>
        <pc:inkChg chg="add">
          <ac:chgData name="Alexandra Velasco" userId="d3f0145a-80bd-4d4e-8782-dc826dccd779" providerId="ADAL" clId="{90DEECE1-7151-3549-8A3B-A58F805EEA1C}" dt="2023-03-13T01:09:54.683" v="34" actId="9405"/>
          <ac:inkMkLst>
            <pc:docMk/>
            <pc:sldMk cId="1376502657" sldId="305"/>
            <ac:inkMk id="40" creationId="{0231FA8E-FD7E-8423-E399-0913B6B05025}"/>
          </ac:inkMkLst>
        </pc:inkChg>
        <pc:inkChg chg="add mod">
          <ac:chgData name="Alexandra Velasco" userId="d3f0145a-80bd-4d4e-8782-dc826dccd779" providerId="ADAL" clId="{90DEECE1-7151-3549-8A3B-A58F805EEA1C}" dt="2023-03-13T01:10:11.417" v="51"/>
          <ac:inkMkLst>
            <pc:docMk/>
            <pc:sldMk cId="1376502657" sldId="305"/>
            <ac:inkMk id="41" creationId="{81FC61B6-9AB0-89FC-4986-D025C8C6BD13}"/>
          </ac:inkMkLst>
        </pc:inkChg>
        <pc:inkChg chg="add mod">
          <ac:chgData name="Alexandra Velasco" userId="d3f0145a-80bd-4d4e-8782-dc826dccd779" providerId="ADAL" clId="{90DEECE1-7151-3549-8A3B-A58F805EEA1C}" dt="2023-03-13T01:10:11.417" v="51"/>
          <ac:inkMkLst>
            <pc:docMk/>
            <pc:sldMk cId="1376502657" sldId="305"/>
            <ac:inkMk id="42" creationId="{31CA7FC4-6D0F-BD74-C647-85C75A241298}"/>
          </ac:inkMkLst>
        </pc:inkChg>
        <pc:inkChg chg="add mod">
          <ac:chgData name="Alexandra Velasco" userId="d3f0145a-80bd-4d4e-8782-dc826dccd779" providerId="ADAL" clId="{90DEECE1-7151-3549-8A3B-A58F805EEA1C}" dt="2023-03-13T01:10:11.417" v="51"/>
          <ac:inkMkLst>
            <pc:docMk/>
            <pc:sldMk cId="1376502657" sldId="305"/>
            <ac:inkMk id="43" creationId="{DB74F008-4D86-B766-F926-E490ACB941D4}"/>
          </ac:inkMkLst>
        </pc:inkChg>
        <pc:inkChg chg="add mod">
          <ac:chgData name="Alexandra Velasco" userId="d3f0145a-80bd-4d4e-8782-dc826dccd779" providerId="ADAL" clId="{90DEECE1-7151-3549-8A3B-A58F805EEA1C}" dt="2023-03-13T01:10:11.417" v="51"/>
          <ac:inkMkLst>
            <pc:docMk/>
            <pc:sldMk cId="1376502657" sldId="305"/>
            <ac:inkMk id="44" creationId="{73383076-05EB-0906-E80B-74C4E610B4D0}"/>
          </ac:inkMkLst>
        </pc:inkChg>
        <pc:inkChg chg="add mod">
          <ac:chgData name="Alexandra Velasco" userId="d3f0145a-80bd-4d4e-8782-dc826dccd779" providerId="ADAL" clId="{90DEECE1-7151-3549-8A3B-A58F805EEA1C}" dt="2023-03-13T01:10:11.417" v="51"/>
          <ac:inkMkLst>
            <pc:docMk/>
            <pc:sldMk cId="1376502657" sldId="305"/>
            <ac:inkMk id="45" creationId="{443541C2-534A-3DB4-2F58-2DAFF4F81BB3}"/>
          </ac:inkMkLst>
        </pc:inkChg>
        <pc:inkChg chg="add mod">
          <ac:chgData name="Alexandra Velasco" userId="d3f0145a-80bd-4d4e-8782-dc826dccd779" providerId="ADAL" clId="{90DEECE1-7151-3549-8A3B-A58F805EEA1C}" dt="2023-03-13T01:10:11.417" v="51"/>
          <ac:inkMkLst>
            <pc:docMk/>
            <pc:sldMk cId="1376502657" sldId="305"/>
            <ac:inkMk id="46" creationId="{5E7260DE-CBDA-7217-9490-6EC6812D56F3}"/>
          </ac:inkMkLst>
        </pc:inkChg>
        <pc:inkChg chg="add mod">
          <ac:chgData name="Alexandra Velasco" userId="d3f0145a-80bd-4d4e-8782-dc826dccd779" providerId="ADAL" clId="{90DEECE1-7151-3549-8A3B-A58F805EEA1C}" dt="2023-03-13T01:10:11.417" v="51"/>
          <ac:inkMkLst>
            <pc:docMk/>
            <pc:sldMk cId="1376502657" sldId="305"/>
            <ac:inkMk id="47" creationId="{C7E4E23D-47A4-D9A4-F94F-426CB5FAC950}"/>
          </ac:inkMkLst>
        </pc:inkChg>
        <pc:inkChg chg="add mod">
          <ac:chgData name="Alexandra Velasco" userId="d3f0145a-80bd-4d4e-8782-dc826dccd779" providerId="ADAL" clId="{90DEECE1-7151-3549-8A3B-A58F805EEA1C}" dt="2023-03-13T01:10:11.417" v="51"/>
          <ac:inkMkLst>
            <pc:docMk/>
            <pc:sldMk cId="1376502657" sldId="305"/>
            <ac:inkMk id="48" creationId="{231CF79B-DF2E-7535-2106-35513139926C}"/>
          </ac:inkMkLst>
        </pc:inkChg>
        <pc:inkChg chg="add mod">
          <ac:chgData name="Alexandra Velasco" userId="d3f0145a-80bd-4d4e-8782-dc826dccd779" providerId="ADAL" clId="{90DEECE1-7151-3549-8A3B-A58F805EEA1C}" dt="2023-03-13T01:10:11.417" v="51"/>
          <ac:inkMkLst>
            <pc:docMk/>
            <pc:sldMk cId="1376502657" sldId="305"/>
            <ac:inkMk id="49" creationId="{4BB7F774-BFFE-9A30-1CE0-913BAF329AF4}"/>
          </ac:inkMkLst>
        </pc:inkChg>
        <pc:inkChg chg="add mod">
          <ac:chgData name="Alexandra Velasco" userId="d3f0145a-80bd-4d4e-8782-dc826dccd779" providerId="ADAL" clId="{90DEECE1-7151-3549-8A3B-A58F805EEA1C}" dt="2023-03-13T01:10:11.417" v="51"/>
          <ac:inkMkLst>
            <pc:docMk/>
            <pc:sldMk cId="1376502657" sldId="305"/>
            <ac:inkMk id="50" creationId="{405E0845-4589-F6D1-B0CC-6567031B9778}"/>
          </ac:inkMkLst>
        </pc:inkChg>
        <pc:inkChg chg="add mod">
          <ac:chgData name="Alexandra Velasco" userId="d3f0145a-80bd-4d4e-8782-dc826dccd779" providerId="ADAL" clId="{90DEECE1-7151-3549-8A3B-A58F805EEA1C}" dt="2023-03-13T01:10:11.417" v="51"/>
          <ac:inkMkLst>
            <pc:docMk/>
            <pc:sldMk cId="1376502657" sldId="305"/>
            <ac:inkMk id="54" creationId="{AB7A3589-1CC2-4ADE-F0DA-3AD05842D0F1}"/>
          </ac:inkMkLst>
        </pc:inkChg>
        <pc:inkChg chg="add mod">
          <ac:chgData name="Alexandra Velasco" userId="d3f0145a-80bd-4d4e-8782-dc826dccd779" providerId="ADAL" clId="{90DEECE1-7151-3549-8A3B-A58F805EEA1C}" dt="2023-03-13T01:10:11.417" v="51"/>
          <ac:inkMkLst>
            <pc:docMk/>
            <pc:sldMk cId="1376502657" sldId="305"/>
            <ac:inkMk id="55" creationId="{01145940-A3CC-E76C-348E-1C4874E44043}"/>
          </ac:inkMkLst>
        </pc:inkChg>
        <pc:inkChg chg="add mod">
          <ac:chgData name="Alexandra Velasco" userId="d3f0145a-80bd-4d4e-8782-dc826dccd779" providerId="ADAL" clId="{90DEECE1-7151-3549-8A3B-A58F805EEA1C}" dt="2023-03-13T01:10:11.417" v="51"/>
          <ac:inkMkLst>
            <pc:docMk/>
            <pc:sldMk cId="1376502657" sldId="305"/>
            <ac:inkMk id="56" creationId="{90F39340-9EBC-1A59-FB34-E9FE12076F3F}"/>
          </ac:inkMkLst>
        </pc:inkChg>
        <pc:inkChg chg="add mod">
          <ac:chgData name="Alexandra Velasco" userId="d3f0145a-80bd-4d4e-8782-dc826dccd779" providerId="ADAL" clId="{90DEECE1-7151-3549-8A3B-A58F805EEA1C}" dt="2023-03-13T01:10:11.417" v="51"/>
          <ac:inkMkLst>
            <pc:docMk/>
            <pc:sldMk cId="1376502657" sldId="305"/>
            <ac:inkMk id="57" creationId="{E70FC073-3CBE-3A30-2E9D-091D4FCE0DF7}"/>
          </ac:inkMkLst>
        </pc:inkChg>
        <pc:inkChg chg="add mod">
          <ac:chgData name="Alexandra Velasco" userId="d3f0145a-80bd-4d4e-8782-dc826dccd779" providerId="ADAL" clId="{90DEECE1-7151-3549-8A3B-A58F805EEA1C}" dt="2023-03-13T01:10:11.417" v="51"/>
          <ac:inkMkLst>
            <pc:docMk/>
            <pc:sldMk cId="1376502657" sldId="305"/>
            <ac:inkMk id="58" creationId="{FD21F3ED-F33E-3F14-D24D-0E741AD0915C}"/>
          </ac:inkMkLst>
        </pc:inkChg>
        <pc:inkChg chg="add mod">
          <ac:chgData name="Alexandra Velasco" userId="d3f0145a-80bd-4d4e-8782-dc826dccd779" providerId="ADAL" clId="{90DEECE1-7151-3549-8A3B-A58F805EEA1C}" dt="2023-03-13T01:11:49.128" v="54"/>
          <ac:inkMkLst>
            <pc:docMk/>
            <pc:sldMk cId="1376502657" sldId="305"/>
            <ac:inkMk id="60" creationId="{ABAC350D-1E72-21B8-D407-87B0947975A4}"/>
          </ac:inkMkLst>
        </pc:inkChg>
        <pc:inkChg chg="add mod">
          <ac:chgData name="Alexandra Velasco" userId="d3f0145a-80bd-4d4e-8782-dc826dccd779" providerId="ADAL" clId="{90DEECE1-7151-3549-8A3B-A58F805EEA1C}" dt="2023-03-13T01:11:49.128" v="54"/>
          <ac:inkMkLst>
            <pc:docMk/>
            <pc:sldMk cId="1376502657" sldId="305"/>
            <ac:inkMk id="61" creationId="{038AF872-6912-41CB-81B2-6165CE254901}"/>
          </ac:inkMkLst>
        </pc:inkChg>
        <pc:inkChg chg="add mod">
          <ac:chgData name="Alexandra Velasco" userId="d3f0145a-80bd-4d4e-8782-dc826dccd779" providerId="ADAL" clId="{90DEECE1-7151-3549-8A3B-A58F805EEA1C}" dt="2023-03-13T01:12:09.158" v="57"/>
          <ac:inkMkLst>
            <pc:docMk/>
            <pc:sldMk cId="1376502657" sldId="305"/>
            <ac:inkMk id="63" creationId="{5DC5BDA5-F1EA-9ADE-6D77-1D33F09C3B90}"/>
          </ac:inkMkLst>
        </pc:inkChg>
        <pc:inkChg chg="add mod">
          <ac:chgData name="Alexandra Velasco" userId="d3f0145a-80bd-4d4e-8782-dc826dccd779" providerId="ADAL" clId="{90DEECE1-7151-3549-8A3B-A58F805EEA1C}" dt="2023-03-13T01:12:09.158" v="57"/>
          <ac:inkMkLst>
            <pc:docMk/>
            <pc:sldMk cId="1376502657" sldId="305"/>
            <ac:inkMk id="64" creationId="{2BCC5751-0C9E-F5F8-53C4-9F1C133FD0E8}"/>
          </ac:inkMkLst>
        </pc:inkChg>
      </pc:sldChg>
      <pc:sldChg chg="addSp delSp modSp mod">
        <pc:chgData name="Alexandra Velasco" userId="d3f0145a-80bd-4d4e-8782-dc826dccd779" providerId="ADAL" clId="{90DEECE1-7151-3549-8A3B-A58F805EEA1C}" dt="2023-03-13T01:15:06.241" v="110" actId="9405"/>
        <pc:sldMkLst>
          <pc:docMk/>
          <pc:sldMk cId="2229718485" sldId="306"/>
        </pc:sldMkLst>
        <pc:grpChg chg="mod">
          <ac:chgData name="Alexandra Velasco" userId="d3f0145a-80bd-4d4e-8782-dc826dccd779" providerId="ADAL" clId="{90DEECE1-7151-3549-8A3B-A58F805EEA1C}" dt="2023-03-13T01:12:49.777" v="72"/>
          <ac:grpSpMkLst>
            <pc:docMk/>
            <pc:sldMk cId="2229718485" sldId="306"/>
            <ac:grpSpMk id="25" creationId="{5ABF13DD-BF5C-DB8A-412D-B55FA1267D8D}"/>
          </ac:grpSpMkLst>
        </pc:grpChg>
        <pc:grpChg chg="mod">
          <ac:chgData name="Alexandra Velasco" userId="d3f0145a-80bd-4d4e-8782-dc826dccd779" providerId="ADAL" clId="{90DEECE1-7151-3549-8A3B-A58F805EEA1C}" dt="2023-03-13T01:12:49.777" v="72"/>
          <ac:grpSpMkLst>
            <pc:docMk/>
            <pc:sldMk cId="2229718485" sldId="306"/>
            <ac:grpSpMk id="26" creationId="{E6604223-F30E-ACE8-983A-88079C86CF76}"/>
          </ac:grpSpMkLst>
        </pc:grpChg>
        <pc:grpChg chg="mod">
          <ac:chgData name="Alexandra Velasco" userId="d3f0145a-80bd-4d4e-8782-dc826dccd779" providerId="ADAL" clId="{90DEECE1-7151-3549-8A3B-A58F805EEA1C}" dt="2023-03-13T01:13:14.260" v="75"/>
          <ac:grpSpMkLst>
            <pc:docMk/>
            <pc:sldMk cId="2229718485" sldId="306"/>
            <ac:grpSpMk id="29" creationId="{5AB6624B-DE2C-16C3-FEF2-4A5E43D91F5D}"/>
          </ac:grpSpMkLst>
        </pc:grpChg>
        <pc:grpChg chg="del mod">
          <ac:chgData name="Alexandra Velasco" userId="d3f0145a-80bd-4d4e-8782-dc826dccd779" providerId="ADAL" clId="{90DEECE1-7151-3549-8A3B-A58F805EEA1C}" dt="2023-03-13T01:13:37.564" v="95"/>
          <ac:grpSpMkLst>
            <pc:docMk/>
            <pc:sldMk cId="2229718485" sldId="306"/>
            <ac:grpSpMk id="34" creationId="{974A8A82-5E57-85FC-9DDE-C8928CC43CF1}"/>
          </ac:grpSpMkLst>
        </pc:grpChg>
        <pc:grpChg chg="mod">
          <ac:chgData name="Alexandra Velasco" userId="d3f0145a-80bd-4d4e-8782-dc826dccd779" providerId="ADAL" clId="{90DEECE1-7151-3549-8A3B-A58F805EEA1C}" dt="2023-03-13T01:13:37.564" v="95"/>
          <ac:grpSpMkLst>
            <pc:docMk/>
            <pc:sldMk cId="2229718485" sldId="306"/>
            <ac:grpSpMk id="49" creationId="{0A71F99A-764E-EE10-AC8B-AD7D11A94179}"/>
          </ac:grpSpMkLst>
        </pc:grpChg>
        <pc:grpChg chg="mod">
          <ac:chgData name="Alexandra Velasco" userId="d3f0145a-80bd-4d4e-8782-dc826dccd779" providerId="ADAL" clId="{90DEECE1-7151-3549-8A3B-A58F805EEA1C}" dt="2023-03-13T01:13:37.564" v="95"/>
          <ac:grpSpMkLst>
            <pc:docMk/>
            <pc:sldMk cId="2229718485" sldId="306"/>
            <ac:grpSpMk id="50" creationId="{B602CA22-532C-1028-4ECD-2D705E0E4C26}"/>
          </ac:grpSpMkLst>
        </pc:grpChg>
        <pc:grpChg chg="del mod">
          <ac:chgData name="Alexandra Velasco" userId="d3f0145a-80bd-4d4e-8782-dc826dccd779" providerId="ADAL" clId="{90DEECE1-7151-3549-8A3B-A58F805EEA1C}" dt="2023-03-13T01:13:46.988" v="103"/>
          <ac:grpSpMkLst>
            <pc:docMk/>
            <pc:sldMk cId="2229718485" sldId="306"/>
            <ac:grpSpMk id="55" creationId="{9A15E5DF-0243-6602-60D8-121E93CC3A07}"/>
          </ac:grpSpMkLst>
        </pc:grpChg>
        <pc:grpChg chg="mod">
          <ac:chgData name="Alexandra Velasco" userId="d3f0145a-80bd-4d4e-8782-dc826dccd779" providerId="ADAL" clId="{90DEECE1-7151-3549-8A3B-A58F805EEA1C}" dt="2023-03-13T01:13:44.706" v="100"/>
          <ac:grpSpMkLst>
            <pc:docMk/>
            <pc:sldMk cId="2229718485" sldId="306"/>
            <ac:grpSpMk id="56" creationId="{4ACF7870-875A-735D-A1FF-4B5DBF26CB55}"/>
          </ac:grpSpMkLst>
        </pc:grpChg>
        <pc:grpChg chg="mod">
          <ac:chgData name="Alexandra Velasco" userId="d3f0145a-80bd-4d4e-8782-dc826dccd779" providerId="ADAL" clId="{90DEECE1-7151-3549-8A3B-A58F805EEA1C}" dt="2023-03-13T01:13:46.988" v="103"/>
          <ac:grpSpMkLst>
            <pc:docMk/>
            <pc:sldMk cId="2229718485" sldId="306"/>
            <ac:grpSpMk id="59" creationId="{10959117-35B9-2132-1334-7119790FA0F2}"/>
          </ac:grpSpMkLst>
        </pc:grpChg>
        <pc:grpChg chg="mod">
          <ac:chgData name="Alexandra Velasco" userId="d3f0145a-80bd-4d4e-8782-dc826dccd779" providerId="ADAL" clId="{90DEECE1-7151-3549-8A3B-A58F805EEA1C}" dt="2023-03-13T01:13:59.031" v="106"/>
          <ac:grpSpMkLst>
            <pc:docMk/>
            <pc:sldMk cId="2229718485" sldId="306"/>
            <ac:grpSpMk id="62" creationId="{B1C5E218-C8AE-F1CC-9917-3D9459B9FA7F}"/>
          </ac:grpSpMkLst>
        </pc:grpChg>
        <pc:inkChg chg="add mod">
          <ac:chgData name="Alexandra Velasco" userId="d3f0145a-80bd-4d4e-8782-dc826dccd779" providerId="ADAL" clId="{90DEECE1-7151-3549-8A3B-A58F805EEA1C}" dt="2023-03-13T01:12:49.777" v="72"/>
          <ac:inkMkLst>
            <pc:docMk/>
            <pc:sldMk cId="2229718485" sldId="306"/>
            <ac:inkMk id="5" creationId="{A13E1F30-7340-07DE-5E01-5B7F4C961210}"/>
          </ac:inkMkLst>
        </pc:inkChg>
        <pc:inkChg chg="add mod">
          <ac:chgData name="Alexandra Velasco" userId="d3f0145a-80bd-4d4e-8782-dc826dccd779" providerId="ADAL" clId="{90DEECE1-7151-3549-8A3B-A58F805EEA1C}" dt="2023-03-13T01:12:49.777" v="72"/>
          <ac:inkMkLst>
            <pc:docMk/>
            <pc:sldMk cId="2229718485" sldId="306"/>
            <ac:inkMk id="7" creationId="{91EBEBB1-E4B7-6E39-1DD5-33C773301632}"/>
          </ac:inkMkLst>
        </pc:inkChg>
        <pc:inkChg chg="add mod">
          <ac:chgData name="Alexandra Velasco" userId="d3f0145a-80bd-4d4e-8782-dc826dccd779" providerId="ADAL" clId="{90DEECE1-7151-3549-8A3B-A58F805EEA1C}" dt="2023-03-13T01:12:49.777" v="72"/>
          <ac:inkMkLst>
            <pc:docMk/>
            <pc:sldMk cId="2229718485" sldId="306"/>
            <ac:inkMk id="8" creationId="{730E9E79-264E-DF2C-D2DB-79114661A803}"/>
          </ac:inkMkLst>
        </pc:inkChg>
        <pc:inkChg chg="add mod">
          <ac:chgData name="Alexandra Velasco" userId="d3f0145a-80bd-4d4e-8782-dc826dccd779" providerId="ADAL" clId="{90DEECE1-7151-3549-8A3B-A58F805EEA1C}" dt="2023-03-13T01:12:49.777" v="72"/>
          <ac:inkMkLst>
            <pc:docMk/>
            <pc:sldMk cId="2229718485" sldId="306"/>
            <ac:inkMk id="14" creationId="{778224FF-2485-F217-6318-114E4B491100}"/>
          </ac:inkMkLst>
        </pc:inkChg>
        <pc:inkChg chg="add mod">
          <ac:chgData name="Alexandra Velasco" userId="d3f0145a-80bd-4d4e-8782-dc826dccd779" providerId="ADAL" clId="{90DEECE1-7151-3549-8A3B-A58F805EEA1C}" dt="2023-03-13T01:12:49.777" v="72"/>
          <ac:inkMkLst>
            <pc:docMk/>
            <pc:sldMk cId="2229718485" sldId="306"/>
            <ac:inkMk id="15" creationId="{B2B808BB-1D09-79B1-2929-760AE340120B}"/>
          </ac:inkMkLst>
        </pc:inkChg>
        <pc:inkChg chg="add mod">
          <ac:chgData name="Alexandra Velasco" userId="d3f0145a-80bd-4d4e-8782-dc826dccd779" providerId="ADAL" clId="{90DEECE1-7151-3549-8A3B-A58F805EEA1C}" dt="2023-03-13T01:12:49.777" v="72"/>
          <ac:inkMkLst>
            <pc:docMk/>
            <pc:sldMk cId="2229718485" sldId="306"/>
            <ac:inkMk id="16" creationId="{91F56F60-5778-2D1E-C549-1C4FDF8A2886}"/>
          </ac:inkMkLst>
        </pc:inkChg>
        <pc:inkChg chg="add mod">
          <ac:chgData name="Alexandra Velasco" userId="d3f0145a-80bd-4d4e-8782-dc826dccd779" providerId="ADAL" clId="{90DEECE1-7151-3549-8A3B-A58F805EEA1C}" dt="2023-03-13T01:12:49.777" v="72"/>
          <ac:inkMkLst>
            <pc:docMk/>
            <pc:sldMk cId="2229718485" sldId="306"/>
            <ac:inkMk id="17" creationId="{32DB834E-E709-E75B-D6D5-4D6E58FCCCCC}"/>
          </ac:inkMkLst>
        </pc:inkChg>
        <pc:inkChg chg="add mod">
          <ac:chgData name="Alexandra Velasco" userId="d3f0145a-80bd-4d4e-8782-dc826dccd779" providerId="ADAL" clId="{90DEECE1-7151-3549-8A3B-A58F805EEA1C}" dt="2023-03-13T01:12:49.777" v="72"/>
          <ac:inkMkLst>
            <pc:docMk/>
            <pc:sldMk cId="2229718485" sldId="306"/>
            <ac:inkMk id="18" creationId="{85869F5B-EBFA-973D-8D31-94179B294C4E}"/>
          </ac:inkMkLst>
        </pc:inkChg>
        <pc:inkChg chg="add mod">
          <ac:chgData name="Alexandra Velasco" userId="d3f0145a-80bd-4d4e-8782-dc826dccd779" providerId="ADAL" clId="{90DEECE1-7151-3549-8A3B-A58F805EEA1C}" dt="2023-03-13T01:12:49.777" v="72"/>
          <ac:inkMkLst>
            <pc:docMk/>
            <pc:sldMk cId="2229718485" sldId="306"/>
            <ac:inkMk id="19" creationId="{295C385E-9B1A-E07F-749E-538D8B19B8EF}"/>
          </ac:inkMkLst>
        </pc:inkChg>
        <pc:inkChg chg="add mod">
          <ac:chgData name="Alexandra Velasco" userId="d3f0145a-80bd-4d4e-8782-dc826dccd779" providerId="ADAL" clId="{90DEECE1-7151-3549-8A3B-A58F805EEA1C}" dt="2023-03-13T01:12:49.777" v="72"/>
          <ac:inkMkLst>
            <pc:docMk/>
            <pc:sldMk cId="2229718485" sldId="306"/>
            <ac:inkMk id="20" creationId="{6DD73DC7-9A15-571F-B714-B736180BF0A8}"/>
          </ac:inkMkLst>
        </pc:inkChg>
        <pc:inkChg chg="add mod">
          <ac:chgData name="Alexandra Velasco" userId="d3f0145a-80bd-4d4e-8782-dc826dccd779" providerId="ADAL" clId="{90DEECE1-7151-3549-8A3B-A58F805EEA1C}" dt="2023-03-13T01:12:49.777" v="72"/>
          <ac:inkMkLst>
            <pc:docMk/>
            <pc:sldMk cId="2229718485" sldId="306"/>
            <ac:inkMk id="21" creationId="{CF705BE7-BA3E-FC63-305E-74BFAAF0E0DC}"/>
          </ac:inkMkLst>
        </pc:inkChg>
        <pc:inkChg chg="add mod">
          <ac:chgData name="Alexandra Velasco" userId="d3f0145a-80bd-4d4e-8782-dc826dccd779" providerId="ADAL" clId="{90DEECE1-7151-3549-8A3B-A58F805EEA1C}" dt="2023-03-13T01:12:49.777" v="72"/>
          <ac:inkMkLst>
            <pc:docMk/>
            <pc:sldMk cId="2229718485" sldId="306"/>
            <ac:inkMk id="22" creationId="{418A046C-4572-19D8-122F-BC41A8577822}"/>
          </ac:inkMkLst>
        </pc:inkChg>
        <pc:inkChg chg="add mod">
          <ac:chgData name="Alexandra Velasco" userId="d3f0145a-80bd-4d4e-8782-dc826dccd779" providerId="ADAL" clId="{90DEECE1-7151-3549-8A3B-A58F805EEA1C}" dt="2023-03-13T01:12:49.777" v="72"/>
          <ac:inkMkLst>
            <pc:docMk/>
            <pc:sldMk cId="2229718485" sldId="306"/>
            <ac:inkMk id="23" creationId="{19860A93-3D0C-AF31-4787-B10FEED307AE}"/>
          </ac:inkMkLst>
        </pc:inkChg>
        <pc:inkChg chg="add mod">
          <ac:chgData name="Alexandra Velasco" userId="d3f0145a-80bd-4d4e-8782-dc826dccd779" providerId="ADAL" clId="{90DEECE1-7151-3549-8A3B-A58F805EEA1C}" dt="2023-03-13T01:12:49.777" v="72"/>
          <ac:inkMkLst>
            <pc:docMk/>
            <pc:sldMk cId="2229718485" sldId="306"/>
            <ac:inkMk id="24" creationId="{58414D13-9D4F-6230-A666-1C0D006C536E}"/>
          </ac:inkMkLst>
        </pc:inkChg>
        <pc:inkChg chg="add mod">
          <ac:chgData name="Alexandra Velasco" userId="d3f0145a-80bd-4d4e-8782-dc826dccd779" providerId="ADAL" clId="{90DEECE1-7151-3549-8A3B-A58F805EEA1C}" dt="2023-03-13T01:13:14.260" v="75"/>
          <ac:inkMkLst>
            <pc:docMk/>
            <pc:sldMk cId="2229718485" sldId="306"/>
            <ac:inkMk id="27" creationId="{31321B69-E0CD-9FA9-7221-762E63C3FF7E}"/>
          </ac:inkMkLst>
        </pc:inkChg>
        <pc:inkChg chg="add mod">
          <ac:chgData name="Alexandra Velasco" userId="d3f0145a-80bd-4d4e-8782-dc826dccd779" providerId="ADAL" clId="{90DEECE1-7151-3549-8A3B-A58F805EEA1C}" dt="2023-03-13T01:13:14.260" v="75"/>
          <ac:inkMkLst>
            <pc:docMk/>
            <pc:sldMk cId="2229718485" sldId="306"/>
            <ac:inkMk id="28" creationId="{5E023CE8-E06B-FC97-B464-546B50366D9A}"/>
          </ac:inkMkLst>
        </pc:inkChg>
        <pc:inkChg chg="add mod">
          <ac:chgData name="Alexandra Velasco" userId="d3f0145a-80bd-4d4e-8782-dc826dccd779" providerId="ADAL" clId="{90DEECE1-7151-3549-8A3B-A58F805EEA1C}" dt="2023-03-13T01:13:37.564" v="95"/>
          <ac:inkMkLst>
            <pc:docMk/>
            <pc:sldMk cId="2229718485" sldId="306"/>
            <ac:inkMk id="30" creationId="{2A8A233F-D4E6-2C59-53E3-A575040DB3EA}"/>
          </ac:inkMkLst>
        </pc:inkChg>
        <pc:inkChg chg="add mod">
          <ac:chgData name="Alexandra Velasco" userId="d3f0145a-80bd-4d4e-8782-dc826dccd779" providerId="ADAL" clId="{90DEECE1-7151-3549-8A3B-A58F805EEA1C}" dt="2023-03-13T01:13:37.564" v="95"/>
          <ac:inkMkLst>
            <pc:docMk/>
            <pc:sldMk cId="2229718485" sldId="306"/>
            <ac:inkMk id="31" creationId="{8A1FCAA6-DE97-9F3D-F7B9-3AB479C4685B}"/>
          </ac:inkMkLst>
        </pc:inkChg>
        <pc:inkChg chg="add mod">
          <ac:chgData name="Alexandra Velasco" userId="d3f0145a-80bd-4d4e-8782-dc826dccd779" providerId="ADAL" clId="{90DEECE1-7151-3549-8A3B-A58F805EEA1C}" dt="2023-03-13T01:13:37.564" v="95"/>
          <ac:inkMkLst>
            <pc:docMk/>
            <pc:sldMk cId="2229718485" sldId="306"/>
            <ac:inkMk id="32" creationId="{70499D4D-9A73-B705-14EF-D80C24770730}"/>
          </ac:inkMkLst>
        </pc:inkChg>
        <pc:inkChg chg="add mod">
          <ac:chgData name="Alexandra Velasco" userId="d3f0145a-80bd-4d4e-8782-dc826dccd779" providerId="ADAL" clId="{90DEECE1-7151-3549-8A3B-A58F805EEA1C}" dt="2023-03-13T01:13:37.564" v="95"/>
          <ac:inkMkLst>
            <pc:docMk/>
            <pc:sldMk cId="2229718485" sldId="306"/>
            <ac:inkMk id="33" creationId="{D4562072-F5C1-B41C-BABC-B71926F406DB}"/>
          </ac:inkMkLst>
        </pc:inkChg>
        <pc:inkChg chg="add mod">
          <ac:chgData name="Alexandra Velasco" userId="d3f0145a-80bd-4d4e-8782-dc826dccd779" providerId="ADAL" clId="{90DEECE1-7151-3549-8A3B-A58F805EEA1C}" dt="2023-03-13T01:13:37.564" v="95"/>
          <ac:inkMkLst>
            <pc:docMk/>
            <pc:sldMk cId="2229718485" sldId="306"/>
            <ac:inkMk id="35" creationId="{2C5801FB-DF84-E39E-CAD8-761BF5D75FB6}"/>
          </ac:inkMkLst>
        </pc:inkChg>
        <pc:inkChg chg="add mod">
          <ac:chgData name="Alexandra Velasco" userId="d3f0145a-80bd-4d4e-8782-dc826dccd779" providerId="ADAL" clId="{90DEECE1-7151-3549-8A3B-A58F805EEA1C}" dt="2023-03-13T01:13:37.564" v="95"/>
          <ac:inkMkLst>
            <pc:docMk/>
            <pc:sldMk cId="2229718485" sldId="306"/>
            <ac:inkMk id="36" creationId="{F7F50A94-1416-27E7-17F3-EE5A4525DA52}"/>
          </ac:inkMkLst>
        </pc:inkChg>
        <pc:inkChg chg="add mod">
          <ac:chgData name="Alexandra Velasco" userId="d3f0145a-80bd-4d4e-8782-dc826dccd779" providerId="ADAL" clId="{90DEECE1-7151-3549-8A3B-A58F805EEA1C}" dt="2023-03-13T01:13:37.564" v="95"/>
          <ac:inkMkLst>
            <pc:docMk/>
            <pc:sldMk cId="2229718485" sldId="306"/>
            <ac:inkMk id="37" creationId="{A6ED10BE-E765-AB41-A40A-1348C093C619}"/>
          </ac:inkMkLst>
        </pc:inkChg>
        <pc:inkChg chg="add mod">
          <ac:chgData name="Alexandra Velasco" userId="d3f0145a-80bd-4d4e-8782-dc826dccd779" providerId="ADAL" clId="{90DEECE1-7151-3549-8A3B-A58F805EEA1C}" dt="2023-03-13T01:13:37.564" v="95"/>
          <ac:inkMkLst>
            <pc:docMk/>
            <pc:sldMk cId="2229718485" sldId="306"/>
            <ac:inkMk id="38" creationId="{0E5AB571-3C3F-49F2-A0E3-7618090FCC53}"/>
          </ac:inkMkLst>
        </pc:inkChg>
        <pc:inkChg chg="add mod">
          <ac:chgData name="Alexandra Velasco" userId="d3f0145a-80bd-4d4e-8782-dc826dccd779" providerId="ADAL" clId="{90DEECE1-7151-3549-8A3B-A58F805EEA1C}" dt="2023-03-13T01:13:37.564" v="95"/>
          <ac:inkMkLst>
            <pc:docMk/>
            <pc:sldMk cId="2229718485" sldId="306"/>
            <ac:inkMk id="39" creationId="{7F268E58-C6D7-5424-F583-DBB91BF461CC}"/>
          </ac:inkMkLst>
        </pc:inkChg>
        <pc:inkChg chg="add mod">
          <ac:chgData name="Alexandra Velasco" userId="d3f0145a-80bd-4d4e-8782-dc826dccd779" providerId="ADAL" clId="{90DEECE1-7151-3549-8A3B-A58F805EEA1C}" dt="2023-03-13T01:13:37.564" v="95"/>
          <ac:inkMkLst>
            <pc:docMk/>
            <pc:sldMk cId="2229718485" sldId="306"/>
            <ac:inkMk id="40" creationId="{48EB86BC-BC15-47F7-94B8-C00F5820AC6A}"/>
          </ac:inkMkLst>
        </pc:inkChg>
        <pc:inkChg chg="add">
          <ac:chgData name="Alexandra Velasco" userId="d3f0145a-80bd-4d4e-8782-dc826dccd779" providerId="ADAL" clId="{90DEECE1-7151-3549-8A3B-A58F805EEA1C}" dt="2023-03-13T01:13:32.397" v="87" actId="9405"/>
          <ac:inkMkLst>
            <pc:docMk/>
            <pc:sldMk cId="2229718485" sldId="306"/>
            <ac:inkMk id="41" creationId="{04CA609B-7EE1-5A4E-0BDB-1F0474906FE3}"/>
          </ac:inkMkLst>
        </pc:inkChg>
        <pc:inkChg chg="add mod">
          <ac:chgData name="Alexandra Velasco" userId="d3f0145a-80bd-4d4e-8782-dc826dccd779" providerId="ADAL" clId="{90DEECE1-7151-3549-8A3B-A58F805EEA1C}" dt="2023-03-13T01:13:37.564" v="95"/>
          <ac:inkMkLst>
            <pc:docMk/>
            <pc:sldMk cId="2229718485" sldId="306"/>
            <ac:inkMk id="42" creationId="{1831F6BF-02E5-B982-96E3-96657F3F740E}"/>
          </ac:inkMkLst>
        </pc:inkChg>
        <pc:inkChg chg="add mod">
          <ac:chgData name="Alexandra Velasco" userId="d3f0145a-80bd-4d4e-8782-dc826dccd779" providerId="ADAL" clId="{90DEECE1-7151-3549-8A3B-A58F805EEA1C}" dt="2023-03-13T01:13:37.564" v="95"/>
          <ac:inkMkLst>
            <pc:docMk/>
            <pc:sldMk cId="2229718485" sldId="306"/>
            <ac:inkMk id="43" creationId="{1AD3F373-48B3-C307-147C-3E139DB3DC2D}"/>
          </ac:inkMkLst>
        </pc:inkChg>
        <pc:inkChg chg="add mod">
          <ac:chgData name="Alexandra Velasco" userId="d3f0145a-80bd-4d4e-8782-dc826dccd779" providerId="ADAL" clId="{90DEECE1-7151-3549-8A3B-A58F805EEA1C}" dt="2023-03-13T01:13:37.564" v="95"/>
          <ac:inkMkLst>
            <pc:docMk/>
            <pc:sldMk cId="2229718485" sldId="306"/>
            <ac:inkMk id="44" creationId="{5DCCD911-89AB-1E0B-9F10-6BC90C5BB507}"/>
          </ac:inkMkLst>
        </pc:inkChg>
        <pc:inkChg chg="add mod">
          <ac:chgData name="Alexandra Velasco" userId="d3f0145a-80bd-4d4e-8782-dc826dccd779" providerId="ADAL" clId="{90DEECE1-7151-3549-8A3B-A58F805EEA1C}" dt="2023-03-13T01:13:37.564" v="95"/>
          <ac:inkMkLst>
            <pc:docMk/>
            <pc:sldMk cId="2229718485" sldId="306"/>
            <ac:inkMk id="45" creationId="{EE526347-30C6-5C7D-155E-C1B20B028997}"/>
          </ac:inkMkLst>
        </pc:inkChg>
        <pc:inkChg chg="add mod">
          <ac:chgData name="Alexandra Velasco" userId="d3f0145a-80bd-4d4e-8782-dc826dccd779" providerId="ADAL" clId="{90DEECE1-7151-3549-8A3B-A58F805EEA1C}" dt="2023-03-13T01:13:37.564" v="95"/>
          <ac:inkMkLst>
            <pc:docMk/>
            <pc:sldMk cId="2229718485" sldId="306"/>
            <ac:inkMk id="46" creationId="{065861C4-8967-7C4C-FF95-AD7AAEB50765}"/>
          </ac:inkMkLst>
        </pc:inkChg>
        <pc:inkChg chg="add mod">
          <ac:chgData name="Alexandra Velasco" userId="d3f0145a-80bd-4d4e-8782-dc826dccd779" providerId="ADAL" clId="{90DEECE1-7151-3549-8A3B-A58F805EEA1C}" dt="2023-03-13T01:13:37.564" v="95"/>
          <ac:inkMkLst>
            <pc:docMk/>
            <pc:sldMk cId="2229718485" sldId="306"/>
            <ac:inkMk id="47" creationId="{12D3F950-5538-BF1A-186A-A634BBB23634}"/>
          </ac:inkMkLst>
        </pc:inkChg>
        <pc:inkChg chg="add mod">
          <ac:chgData name="Alexandra Velasco" userId="d3f0145a-80bd-4d4e-8782-dc826dccd779" providerId="ADAL" clId="{90DEECE1-7151-3549-8A3B-A58F805EEA1C}" dt="2023-03-13T01:13:37.564" v="95"/>
          <ac:inkMkLst>
            <pc:docMk/>
            <pc:sldMk cId="2229718485" sldId="306"/>
            <ac:inkMk id="48" creationId="{503C580A-FCCA-BA35-054A-17D31BF8791E}"/>
          </ac:inkMkLst>
        </pc:inkChg>
        <pc:inkChg chg="add mod">
          <ac:chgData name="Alexandra Velasco" userId="d3f0145a-80bd-4d4e-8782-dc826dccd779" providerId="ADAL" clId="{90DEECE1-7151-3549-8A3B-A58F805EEA1C}" dt="2023-03-13T01:13:44.706" v="100"/>
          <ac:inkMkLst>
            <pc:docMk/>
            <pc:sldMk cId="2229718485" sldId="306"/>
            <ac:inkMk id="51" creationId="{D623865E-237B-02C6-41DC-F91CAF6E8C9B}"/>
          </ac:inkMkLst>
        </pc:inkChg>
        <pc:inkChg chg="add mod">
          <ac:chgData name="Alexandra Velasco" userId="d3f0145a-80bd-4d4e-8782-dc826dccd779" providerId="ADAL" clId="{90DEECE1-7151-3549-8A3B-A58F805EEA1C}" dt="2023-03-13T01:13:44.706" v="100"/>
          <ac:inkMkLst>
            <pc:docMk/>
            <pc:sldMk cId="2229718485" sldId="306"/>
            <ac:inkMk id="52" creationId="{C7AE457F-EE08-9D56-6CA9-08A29AE5C225}"/>
          </ac:inkMkLst>
        </pc:inkChg>
        <pc:inkChg chg="add mod">
          <ac:chgData name="Alexandra Velasco" userId="d3f0145a-80bd-4d4e-8782-dc826dccd779" providerId="ADAL" clId="{90DEECE1-7151-3549-8A3B-A58F805EEA1C}" dt="2023-03-13T01:13:46.988" v="103"/>
          <ac:inkMkLst>
            <pc:docMk/>
            <pc:sldMk cId="2229718485" sldId="306"/>
            <ac:inkMk id="53" creationId="{26A2082B-14D0-994A-59BB-7DFC2A942E19}"/>
          </ac:inkMkLst>
        </pc:inkChg>
        <pc:inkChg chg="add mod">
          <ac:chgData name="Alexandra Velasco" userId="d3f0145a-80bd-4d4e-8782-dc826dccd779" providerId="ADAL" clId="{90DEECE1-7151-3549-8A3B-A58F805EEA1C}" dt="2023-03-13T01:13:46.988" v="103"/>
          <ac:inkMkLst>
            <pc:docMk/>
            <pc:sldMk cId="2229718485" sldId="306"/>
            <ac:inkMk id="54" creationId="{1D1A25E9-5EB6-4E1A-33D3-9FAFA9005BEE}"/>
          </ac:inkMkLst>
        </pc:inkChg>
        <pc:inkChg chg="add mod">
          <ac:chgData name="Alexandra Velasco" userId="d3f0145a-80bd-4d4e-8782-dc826dccd779" providerId="ADAL" clId="{90DEECE1-7151-3549-8A3B-A58F805EEA1C}" dt="2023-03-13T01:13:46.988" v="103"/>
          <ac:inkMkLst>
            <pc:docMk/>
            <pc:sldMk cId="2229718485" sldId="306"/>
            <ac:inkMk id="57" creationId="{BADBBE94-853E-527A-A5B7-9400A3C4461B}"/>
          </ac:inkMkLst>
        </pc:inkChg>
        <pc:inkChg chg="add mod">
          <ac:chgData name="Alexandra Velasco" userId="d3f0145a-80bd-4d4e-8782-dc826dccd779" providerId="ADAL" clId="{90DEECE1-7151-3549-8A3B-A58F805EEA1C}" dt="2023-03-13T01:13:46.988" v="103"/>
          <ac:inkMkLst>
            <pc:docMk/>
            <pc:sldMk cId="2229718485" sldId="306"/>
            <ac:inkMk id="58" creationId="{4025EFA3-FC77-299E-E1C6-A8DB4A165F5E}"/>
          </ac:inkMkLst>
        </pc:inkChg>
        <pc:inkChg chg="add mod">
          <ac:chgData name="Alexandra Velasco" userId="d3f0145a-80bd-4d4e-8782-dc826dccd779" providerId="ADAL" clId="{90DEECE1-7151-3549-8A3B-A58F805EEA1C}" dt="2023-03-13T01:13:59.031" v="106"/>
          <ac:inkMkLst>
            <pc:docMk/>
            <pc:sldMk cId="2229718485" sldId="306"/>
            <ac:inkMk id="60" creationId="{232241E0-83E1-9513-4EE8-400AF4834134}"/>
          </ac:inkMkLst>
        </pc:inkChg>
        <pc:inkChg chg="add mod">
          <ac:chgData name="Alexandra Velasco" userId="d3f0145a-80bd-4d4e-8782-dc826dccd779" providerId="ADAL" clId="{90DEECE1-7151-3549-8A3B-A58F805EEA1C}" dt="2023-03-13T01:13:59.031" v="106"/>
          <ac:inkMkLst>
            <pc:docMk/>
            <pc:sldMk cId="2229718485" sldId="306"/>
            <ac:inkMk id="61" creationId="{2DED1E68-F41D-1D64-E141-61BF94B07CA7}"/>
          </ac:inkMkLst>
        </pc:inkChg>
        <pc:inkChg chg="add">
          <ac:chgData name="Alexandra Velasco" userId="d3f0145a-80bd-4d4e-8782-dc826dccd779" providerId="ADAL" clId="{90DEECE1-7151-3549-8A3B-A58F805EEA1C}" dt="2023-03-13T01:14:55.237" v="107" actId="9405"/>
          <ac:inkMkLst>
            <pc:docMk/>
            <pc:sldMk cId="2229718485" sldId="306"/>
            <ac:inkMk id="63" creationId="{5B23DC02-B035-DEC2-31F3-6FDFE0258717}"/>
          </ac:inkMkLst>
        </pc:inkChg>
        <pc:inkChg chg="add">
          <ac:chgData name="Alexandra Velasco" userId="d3f0145a-80bd-4d4e-8782-dc826dccd779" providerId="ADAL" clId="{90DEECE1-7151-3549-8A3B-A58F805EEA1C}" dt="2023-03-13T01:14:56.805" v="108" actId="9405"/>
          <ac:inkMkLst>
            <pc:docMk/>
            <pc:sldMk cId="2229718485" sldId="306"/>
            <ac:inkMk id="64" creationId="{B208CB85-DFE5-4360-2E06-624BD7EB8505}"/>
          </ac:inkMkLst>
        </pc:inkChg>
        <pc:inkChg chg="add">
          <ac:chgData name="Alexandra Velasco" userId="d3f0145a-80bd-4d4e-8782-dc826dccd779" providerId="ADAL" clId="{90DEECE1-7151-3549-8A3B-A58F805EEA1C}" dt="2023-03-13T01:15:04.719" v="109" actId="9405"/>
          <ac:inkMkLst>
            <pc:docMk/>
            <pc:sldMk cId="2229718485" sldId="306"/>
            <ac:inkMk id="65" creationId="{837AF6EA-55D1-5D5F-123A-33BFE493C0E2}"/>
          </ac:inkMkLst>
        </pc:inkChg>
        <pc:inkChg chg="add">
          <ac:chgData name="Alexandra Velasco" userId="d3f0145a-80bd-4d4e-8782-dc826dccd779" providerId="ADAL" clId="{90DEECE1-7151-3549-8A3B-A58F805EEA1C}" dt="2023-03-13T01:15:06.241" v="110" actId="9405"/>
          <ac:inkMkLst>
            <pc:docMk/>
            <pc:sldMk cId="2229718485" sldId="306"/>
            <ac:inkMk id="66" creationId="{D1EB96E2-21F3-C1E9-4948-98C0EABF9106}"/>
          </ac:inkMkLst>
        </pc:inkChg>
      </pc:sldChg>
      <pc:sldChg chg="addSp delSp modSp new mod">
        <pc:chgData name="Alexandra Velasco" userId="d3f0145a-80bd-4d4e-8782-dc826dccd779" providerId="ADAL" clId="{90DEECE1-7151-3549-8A3B-A58F805EEA1C}" dt="2023-03-13T01:20:37.529" v="347"/>
        <pc:sldMkLst>
          <pc:docMk/>
          <pc:sldMk cId="2236452296" sldId="311"/>
        </pc:sldMkLst>
        <pc:grpChg chg="mod">
          <ac:chgData name="Alexandra Velasco" userId="d3f0145a-80bd-4d4e-8782-dc826dccd779" providerId="ADAL" clId="{90DEECE1-7151-3549-8A3B-A58F805EEA1C}" dt="2023-03-13T01:16:19.016" v="136"/>
          <ac:grpSpMkLst>
            <pc:docMk/>
            <pc:sldMk cId="2236452296" sldId="311"/>
            <ac:grpSpMk id="26" creationId="{0610E0AC-1EC1-692F-2E19-EE310D56E8C0}"/>
          </ac:grpSpMkLst>
        </pc:grpChg>
        <pc:grpChg chg="mod">
          <ac:chgData name="Alexandra Velasco" userId="d3f0145a-80bd-4d4e-8782-dc826dccd779" providerId="ADAL" clId="{90DEECE1-7151-3549-8A3B-A58F805EEA1C}" dt="2023-03-13T01:16:19.016" v="136"/>
          <ac:grpSpMkLst>
            <pc:docMk/>
            <pc:sldMk cId="2236452296" sldId="311"/>
            <ac:grpSpMk id="27" creationId="{F1A92BB2-3771-6818-0829-B25D4A9DDF0B}"/>
          </ac:grpSpMkLst>
        </pc:grpChg>
        <pc:grpChg chg="mod">
          <ac:chgData name="Alexandra Velasco" userId="d3f0145a-80bd-4d4e-8782-dc826dccd779" providerId="ADAL" clId="{90DEECE1-7151-3549-8A3B-A58F805EEA1C}" dt="2023-03-13T01:16:19.016" v="136"/>
          <ac:grpSpMkLst>
            <pc:docMk/>
            <pc:sldMk cId="2236452296" sldId="311"/>
            <ac:grpSpMk id="28" creationId="{8997658C-F662-CC22-FAB1-47334B3857FA}"/>
          </ac:grpSpMkLst>
        </pc:grpChg>
        <pc:grpChg chg="del mod">
          <ac:chgData name="Alexandra Velasco" userId="d3f0145a-80bd-4d4e-8782-dc826dccd779" providerId="ADAL" clId="{90DEECE1-7151-3549-8A3B-A58F805EEA1C}" dt="2023-03-13T01:16:33.833" v="153"/>
          <ac:grpSpMkLst>
            <pc:docMk/>
            <pc:sldMk cId="2236452296" sldId="311"/>
            <ac:grpSpMk id="29" creationId="{A7CFE982-6BB4-FD4E-ED17-F0453FFA26E6}"/>
          </ac:grpSpMkLst>
        </pc:grpChg>
        <pc:grpChg chg="mod">
          <ac:chgData name="Alexandra Velasco" userId="d3f0145a-80bd-4d4e-8782-dc826dccd779" providerId="ADAL" clId="{90DEECE1-7151-3549-8A3B-A58F805EEA1C}" dt="2023-03-13T01:16:28.751" v="151"/>
          <ac:grpSpMkLst>
            <pc:docMk/>
            <pc:sldMk cId="2236452296" sldId="311"/>
            <ac:grpSpMk id="44" creationId="{7D23C7E9-B778-6A14-E3EE-614710BCD34D}"/>
          </ac:grpSpMkLst>
        </pc:grpChg>
        <pc:grpChg chg="mod">
          <ac:chgData name="Alexandra Velasco" userId="d3f0145a-80bd-4d4e-8782-dc826dccd779" providerId="ADAL" clId="{90DEECE1-7151-3549-8A3B-A58F805EEA1C}" dt="2023-03-13T01:16:33.833" v="153"/>
          <ac:grpSpMkLst>
            <pc:docMk/>
            <pc:sldMk cId="2236452296" sldId="311"/>
            <ac:grpSpMk id="46" creationId="{9BEDFFAF-9150-3D0F-0E5D-88FF3C69A6B5}"/>
          </ac:grpSpMkLst>
        </pc:grpChg>
        <pc:grpChg chg="del mod">
          <ac:chgData name="Alexandra Velasco" userId="d3f0145a-80bd-4d4e-8782-dc826dccd779" providerId="ADAL" clId="{90DEECE1-7151-3549-8A3B-A58F805EEA1C}" dt="2023-03-13T01:16:50.669" v="166"/>
          <ac:grpSpMkLst>
            <pc:docMk/>
            <pc:sldMk cId="2236452296" sldId="311"/>
            <ac:grpSpMk id="54" creationId="{DC6F9A35-FD33-0116-9816-A6DD17ACC5B4}"/>
          </ac:grpSpMkLst>
        </pc:grpChg>
        <pc:grpChg chg="del mod">
          <ac:chgData name="Alexandra Velasco" userId="d3f0145a-80bd-4d4e-8782-dc826dccd779" providerId="ADAL" clId="{90DEECE1-7151-3549-8A3B-A58F805EEA1C}" dt="2023-03-13T01:17:14.430" v="178"/>
          <ac:grpSpMkLst>
            <pc:docMk/>
            <pc:sldMk cId="2236452296" sldId="311"/>
            <ac:grpSpMk id="59" creationId="{7A047579-D40E-4629-36A3-0211652A1815}"/>
          </ac:grpSpMkLst>
        </pc:grpChg>
        <pc:grpChg chg="del mod">
          <ac:chgData name="Alexandra Velasco" userId="d3f0145a-80bd-4d4e-8782-dc826dccd779" providerId="ADAL" clId="{90DEECE1-7151-3549-8A3B-A58F805EEA1C}" dt="2023-03-13T01:17:05.916" v="174"/>
          <ac:grpSpMkLst>
            <pc:docMk/>
            <pc:sldMk cId="2236452296" sldId="311"/>
            <ac:grpSpMk id="65" creationId="{9B3C4D47-388E-4E76-52DA-23F56801E12A}"/>
          </ac:grpSpMkLst>
        </pc:grpChg>
        <pc:grpChg chg="del mod">
          <ac:chgData name="Alexandra Velasco" userId="d3f0145a-80bd-4d4e-8782-dc826dccd779" providerId="ADAL" clId="{90DEECE1-7151-3549-8A3B-A58F805EEA1C}" dt="2023-03-13T01:17:11.222" v="176"/>
          <ac:grpSpMkLst>
            <pc:docMk/>
            <pc:sldMk cId="2236452296" sldId="311"/>
            <ac:grpSpMk id="67" creationId="{C22B57F1-A16F-703E-45C5-C12605DBD9F2}"/>
          </ac:grpSpMkLst>
        </pc:grpChg>
        <pc:grpChg chg="mod">
          <ac:chgData name="Alexandra Velasco" userId="d3f0145a-80bd-4d4e-8782-dc826dccd779" providerId="ADAL" clId="{90DEECE1-7151-3549-8A3B-A58F805EEA1C}" dt="2023-03-13T01:17:11.222" v="176"/>
          <ac:grpSpMkLst>
            <pc:docMk/>
            <pc:sldMk cId="2236452296" sldId="311"/>
            <ac:grpSpMk id="69" creationId="{89882413-5AE9-0B33-4CF0-F972E6341D57}"/>
          </ac:grpSpMkLst>
        </pc:grpChg>
        <pc:grpChg chg="mod">
          <ac:chgData name="Alexandra Velasco" userId="d3f0145a-80bd-4d4e-8782-dc826dccd779" providerId="ADAL" clId="{90DEECE1-7151-3549-8A3B-A58F805EEA1C}" dt="2023-03-13T01:17:14.430" v="178"/>
          <ac:grpSpMkLst>
            <pc:docMk/>
            <pc:sldMk cId="2236452296" sldId="311"/>
            <ac:grpSpMk id="71" creationId="{F97A0584-7C03-C4AB-62DE-936C35FDBE1B}"/>
          </ac:grpSpMkLst>
        </pc:grpChg>
        <pc:grpChg chg="add del mod">
          <ac:chgData name="Alexandra Velasco" userId="d3f0145a-80bd-4d4e-8782-dc826dccd779" providerId="ADAL" clId="{90DEECE1-7151-3549-8A3B-A58F805EEA1C}" dt="2023-03-13T01:17:24.231" v="187"/>
          <ac:grpSpMkLst>
            <pc:docMk/>
            <pc:sldMk cId="2236452296" sldId="311"/>
            <ac:grpSpMk id="75" creationId="{E05F4FD6-4996-FBBA-C354-82FF8B1E84C1}"/>
          </ac:grpSpMkLst>
        </pc:grpChg>
        <pc:grpChg chg="mod">
          <ac:chgData name="Alexandra Velasco" userId="d3f0145a-80bd-4d4e-8782-dc826dccd779" providerId="ADAL" clId="{90DEECE1-7151-3549-8A3B-A58F805EEA1C}" dt="2023-03-13T01:17:24.231" v="187"/>
          <ac:grpSpMkLst>
            <pc:docMk/>
            <pc:sldMk cId="2236452296" sldId="311"/>
            <ac:grpSpMk id="78" creationId="{F000F5E5-E60A-F680-B64A-69D069E86E5D}"/>
          </ac:grpSpMkLst>
        </pc:grpChg>
        <pc:grpChg chg="mod">
          <ac:chgData name="Alexandra Velasco" userId="d3f0145a-80bd-4d4e-8782-dc826dccd779" providerId="ADAL" clId="{90DEECE1-7151-3549-8A3B-A58F805EEA1C}" dt="2023-03-13T01:17:30.903" v="197"/>
          <ac:grpSpMkLst>
            <pc:docMk/>
            <pc:sldMk cId="2236452296" sldId="311"/>
            <ac:grpSpMk id="87" creationId="{D754C4E7-1071-0EC7-7015-C4DB318CB849}"/>
          </ac:grpSpMkLst>
        </pc:grpChg>
        <pc:grpChg chg="mod">
          <ac:chgData name="Alexandra Velasco" userId="d3f0145a-80bd-4d4e-8782-dc826dccd779" providerId="ADAL" clId="{90DEECE1-7151-3549-8A3B-A58F805EEA1C}" dt="2023-03-13T01:17:30.903" v="197"/>
          <ac:grpSpMkLst>
            <pc:docMk/>
            <pc:sldMk cId="2236452296" sldId="311"/>
            <ac:grpSpMk id="88" creationId="{2FE50030-4D15-990E-B589-0F0B2318379C}"/>
          </ac:grpSpMkLst>
        </pc:grpChg>
        <pc:grpChg chg="mod">
          <ac:chgData name="Alexandra Velasco" userId="d3f0145a-80bd-4d4e-8782-dc826dccd779" providerId="ADAL" clId="{90DEECE1-7151-3549-8A3B-A58F805EEA1C}" dt="2023-03-13T01:17:30.903" v="197"/>
          <ac:grpSpMkLst>
            <pc:docMk/>
            <pc:sldMk cId="2236452296" sldId="311"/>
            <ac:grpSpMk id="89" creationId="{946C65E3-FFCA-8C63-F1DC-27E2ED84DCD7}"/>
          </ac:grpSpMkLst>
        </pc:grpChg>
        <pc:grpChg chg="del mod">
          <ac:chgData name="Alexandra Velasco" userId="d3f0145a-80bd-4d4e-8782-dc826dccd779" providerId="ADAL" clId="{90DEECE1-7151-3549-8A3B-A58F805EEA1C}" dt="2023-03-13T01:17:41.862" v="205"/>
          <ac:grpSpMkLst>
            <pc:docMk/>
            <pc:sldMk cId="2236452296" sldId="311"/>
            <ac:grpSpMk id="95" creationId="{1783FF89-56BD-C0A2-F290-3729D2F63906}"/>
          </ac:grpSpMkLst>
        </pc:grpChg>
        <pc:grpChg chg="del mod">
          <ac:chgData name="Alexandra Velasco" userId="d3f0145a-80bd-4d4e-8782-dc826dccd779" providerId="ADAL" clId="{90DEECE1-7151-3549-8A3B-A58F805EEA1C}" dt="2023-03-13T01:17:43.503" v="207"/>
          <ac:grpSpMkLst>
            <pc:docMk/>
            <pc:sldMk cId="2236452296" sldId="311"/>
            <ac:grpSpMk id="97" creationId="{56ECE15B-C366-1D09-599B-031FEC349E5D}"/>
          </ac:grpSpMkLst>
        </pc:grpChg>
        <pc:grpChg chg="del mod">
          <ac:chgData name="Alexandra Velasco" userId="d3f0145a-80bd-4d4e-8782-dc826dccd779" providerId="ADAL" clId="{90DEECE1-7151-3549-8A3B-A58F805EEA1C}" dt="2023-03-13T01:17:47.788" v="213"/>
          <ac:grpSpMkLst>
            <pc:docMk/>
            <pc:sldMk cId="2236452296" sldId="311"/>
            <ac:grpSpMk id="99" creationId="{6ED9D0A1-7702-A5B9-E21F-C1294294BDB8}"/>
          </ac:grpSpMkLst>
        </pc:grpChg>
        <pc:grpChg chg="mod">
          <ac:chgData name="Alexandra Velasco" userId="d3f0145a-80bd-4d4e-8782-dc826dccd779" providerId="ADAL" clId="{90DEECE1-7151-3549-8A3B-A58F805EEA1C}" dt="2023-03-13T01:17:46.703" v="211"/>
          <ac:grpSpMkLst>
            <pc:docMk/>
            <pc:sldMk cId="2236452296" sldId="311"/>
            <ac:grpSpMk id="103" creationId="{7D990BCE-280D-7B37-8678-43C23A1D9EB2}"/>
          </ac:grpSpMkLst>
        </pc:grpChg>
        <pc:grpChg chg="del mod">
          <ac:chgData name="Alexandra Velasco" userId="d3f0145a-80bd-4d4e-8782-dc826dccd779" providerId="ADAL" clId="{90DEECE1-7151-3549-8A3B-A58F805EEA1C}" dt="2023-03-13T01:17:49.867" v="215"/>
          <ac:grpSpMkLst>
            <pc:docMk/>
            <pc:sldMk cId="2236452296" sldId="311"/>
            <ac:grpSpMk id="105" creationId="{1E16676B-FBE0-A865-73BB-E3F657A82D3F}"/>
          </ac:grpSpMkLst>
        </pc:grpChg>
        <pc:grpChg chg="mod">
          <ac:chgData name="Alexandra Velasco" userId="d3f0145a-80bd-4d4e-8782-dc826dccd779" providerId="ADAL" clId="{90DEECE1-7151-3549-8A3B-A58F805EEA1C}" dt="2023-03-13T01:17:49.867" v="215"/>
          <ac:grpSpMkLst>
            <pc:docMk/>
            <pc:sldMk cId="2236452296" sldId="311"/>
            <ac:grpSpMk id="107" creationId="{CD33447C-5F1A-67FB-A0E1-BCB656A9F48A}"/>
          </ac:grpSpMkLst>
        </pc:grpChg>
        <pc:grpChg chg="mod">
          <ac:chgData name="Alexandra Velasco" userId="d3f0145a-80bd-4d4e-8782-dc826dccd779" providerId="ADAL" clId="{90DEECE1-7151-3549-8A3B-A58F805EEA1C}" dt="2023-03-13T01:17:54.090" v="219"/>
          <ac:grpSpMkLst>
            <pc:docMk/>
            <pc:sldMk cId="2236452296" sldId="311"/>
            <ac:grpSpMk id="111" creationId="{A5053B85-67F1-F649-C7C8-F0910E8D08F0}"/>
          </ac:grpSpMkLst>
        </pc:grpChg>
        <pc:grpChg chg="del mod">
          <ac:chgData name="Alexandra Velasco" userId="d3f0145a-80bd-4d4e-8782-dc826dccd779" providerId="ADAL" clId="{90DEECE1-7151-3549-8A3B-A58F805EEA1C}" dt="2023-03-13T01:18:06.437" v="228"/>
          <ac:grpSpMkLst>
            <pc:docMk/>
            <pc:sldMk cId="2236452296" sldId="311"/>
            <ac:grpSpMk id="117" creationId="{690D5371-5E60-8E53-AE11-28B0C5CBA9F6}"/>
          </ac:grpSpMkLst>
        </pc:grpChg>
        <pc:grpChg chg="mod">
          <ac:chgData name="Alexandra Velasco" userId="d3f0145a-80bd-4d4e-8782-dc826dccd779" providerId="ADAL" clId="{90DEECE1-7151-3549-8A3B-A58F805EEA1C}" dt="2023-03-13T01:18:06.437" v="228"/>
          <ac:grpSpMkLst>
            <pc:docMk/>
            <pc:sldMk cId="2236452296" sldId="311"/>
            <ac:grpSpMk id="120" creationId="{BA2B8E3D-9924-1662-B93C-4BA7A3916C39}"/>
          </ac:grpSpMkLst>
        </pc:grpChg>
        <pc:grpChg chg="del mod">
          <ac:chgData name="Alexandra Velasco" userId="d3f0145a-80bd-4d4e-8782-dc826dccd779" providerId="ADAL" clId="{90DEECE1-7151-3549-8A3B-A58F805EEA1C}" dt="2023-03-13T01:18:14.072" v="238"/>
          <ac:grpSpMkLst>
            <pc:docMk/>
            <pc:sldMk cId="2236452296" sldId="311"/>
            <ac:grpSpMk id="124" creationId="{345FFE4C-0694-00E8-B526-870953877158}"/>
          </ac:grpSpMkLst>
        </pc:grpChg>
        <pc:grpChg chg="mod">
          <ac:chgData name="Alexandra Velasco" userId="d3f0145a-80bd-4d4e-8782-dc826dccd779" providerId="ADAL" clId="{90DEECE1-7151-3549-8A3B-A58F805EEA1C}" dt="2023-03-13T01:18:14.072" v="238"/>
          <ac:grpSpMkLst>
            <pc:docMk/>
            <pc:sldMk cId="2236452296" sldId="311"/>
            <ac:grpSpMk id="130" creationId="{E8BA5A2E-FC5B-1C7D-78BF-176CFD4D1AA9}"/>
          </ac:grpSpMkLst>
        </pc:grpChg>
        <pc:grpChg chg="del mod">
          <ac:chgData name="Alexandra Velasco" userId="d3f0145a-80bd-4d4e-8782-dc826dccd779" providerId="ADAL" clId="{90DEECE1-7151-3549-8A3B-A58F805EEA1C}" dt="2023-03-13T01:18:25.018" v="246"/>
          <ac:grpSpMkLst>
            <pc:docMk/>
            <pc:sldMk cId="2236452296" sldId="311"/>
            <ac:grpSpMk id="136" creationId="{9542C4B6-2A34-69B4-2567-183834392B7E}"/>
          </ac:grpSpMkLst>
        </pc:grpChg>
        <pc:grpChg chg="del mod">
          <ac:chgData name="Alexandra Velasco" userId="d3f0145a-80bd-4d4e-8782-dc826dccd779" providerId="ADAL" clId="{90DEECE1-7151-3549-8A3B-A58F805EEA1C}" dt="2023-03-13T01:18:26.006" v="248"/>
          <ac:grpSpMkLst>
            <pc:docMk/>
            <pc:sldMk cId="2236452296" sldId="311"/>
            <ac:grpSpMk id="138" creationId="{DCC45A9C-11D6-7C89-9079-0638DCDCC878}"/>
          </ac:grpSpMkLst>
        </pc:grpChg>
        <pc:grpChg chg="mod">
          <ac:chgData name="Alexandra Velasco" userId="d3f0145a-80bd-4d4e-8782-dc826dccd779" providerId="ADAL" clId="{90DEECE1-7151-3549-8A3B-A58F805EEA1C}" dt="2023-03-13T01:18:26.006" v="248"/>
          <ac:grpSpMkLst>
            <pc:docMk/>
            <pc:sldMk cId="2236452296" sldId="311"/>
            <ac:grpSpMk id="140" creationId="{E640AFC9-55EB-5404-886C-BE1658A50155}"/>
          </ac:grpSpMkLst>
        </pc:grpChg>
        <pc:grpChg chg="del mod">
          <ac:chgData name="Alexandra Velasco" userId="d3f0145a-80bd-4d4e-8782-dc826dccd779" providerId="ADAL" clId="{90DEECE1-7151-3549-8A3B-A58F805EEA1C}" dt="2023-03-13T01:18:42.988" v="255"/>
          <ac:grpSpMkLst>
            <pc:docMk/>
            <pc:sldMk cId="2236452296" sldId="311"/>
            <ac:grpSpMk id="144" creationId="{7713493A-5788-9BF0-C2C0-7F3FB51AA90D}"/>
          </ac:grpSpMkLst>
        </pc:grpChg>
        <pc:grpChg chg="del mod">
          <ac:chgData name="Alexandra Velasco" userId="d3f0145a-80bd-4d4e-8782-dc826dccd779" providerId="ADAL" clId="{90DEECE1-7151-3549-8A3B-A58F805EEA1C}" dt="2023-03-13T01:19:24.074" v="286"/>
          <ac:grpSpMkLst>
            <pc:docMk/>
            <pc:sldMk cId="2236452296" sldId="311"/>
            <ac:grpSpMk id="147" creationId="{652CF9B6-7CC8-0ED0-40CB-BC8B4843BA7A}"/>
          </ac:grpSpMkLst>
        </pc:grpChg>
        <pc:grpChg chg="mod">
          <ac:chgData name="Alexandra Velasco" userId="d3f0145a-80bd-4d4e-8782-dc826dccd779" providerId="ADAL" clId="{90DEECE1-7151-3549-8A3B-A58F805EEA1C}" dt="2023-03-13T01:18:53.609" v="273"/>
          <ac:grpSpMkLst>
            <pc:docMk/>
            <pc:sldMk cId="2236452296" sldId="311"/>
            <ac:grpSpMk id="165" creationId="{9DA0E69C-7146-0A18-AF4A-874C14B7231C}"/>
          </ac:grpSpMkLst>
        </pc:grpChg>
        <pc:grpChg chg="mod">
          <ac:chgData name="Alexandra Velasco" userId="d3f0145a-80bd-4d4e-8782-dc826dccd779" providerId="ADAL" clId="{90DEECE1-7151-3549-8A3B-A58F805EEA1C}" dt="2023-03-13T01:18:53.609" v="273"/>
          <ac:grpSpMkLst>
            <pc:docMk/>
            <pc:sldMk cId="2236452296" sldId="311"/>
            <ac:grpSpMk id="166" creationId="{A65F5AD1-56FC-B08E-5B38-B6B75B859718}"/>
          </ac:grpSpMkLst>
        </pc:grpChg>
        <pc:grpChg chg="mod">
          <ac:chgData name="Alexandra Velasco" userId="d3f0145a-80bd-4d4e-8782-dc826dccd779" providerId="ADAL" clId="{90DEECE1-7151-3549-8A3B-A58F805EEA1C}" dt="2023-03-13T01:18:53.609" v="273"/>
          <ac:grpSpMkLst>
            <pc:docMk/>
            <pc:sldMk cId="2236452296" sldId="311"/>
            <ac:grpSpMk id="167" creationId="{92ECAD3D-125A-3669-EC6B-5D7D98A7A9D3}"/>
          </ac:grpSpMkLst>
        </pc:grpChg>
        <pc:grpChg chg="mod">
          <ac:chgData name="Alexandra Velasco" userId="d3f0145a-80bd-4d4e-8782-dc826dccd779" providerId="ADAL" clId="{90DEECE1-7151-3549-8A3B-A58F805EEA1C}" dt="2023-03-13T01:18:58.594" v="276"/>
          <ac:grpSpMkLst>
            <pc:docMk/>
            <pc:sldMk cId="2236452296" sldId="311"/>
            <ac:grpSpMk id="170" creationId="{D8D1930F-849F-6249-09DF-FC2E16CA2A32}"/>
          </ac:grpSpMkLst>
        </pc:grpChg>
        <pc:grpChg chg="mod">
          <ac:chgData name="Alexandra Velasco" userId="d3f0145a-80bd-4d4e-8782-dc826dccd779" providerId="ADAL" clId="{90DEECE1-7151-3549-8A3B-A58F805EEA1C}" dt="2023-03-13T01:19:03.537" v="280"/>
          <ac:grpSpMkLst>
            <pc:docMk/>
            <pc:sldMk cId="2236452296" sldId="311"/>
            <ac:grpSpMk id="174" creationId="{4E893A4F-1A6F-37BD-8305-7C936F6CC664}"/>
          </ac:grpSpMkLst>
        </pc:grpChg>
        <pc:grpChg chg="mod">
          <ac:chgData name="Alexandra Velasco" userId="d3f0145a-80bd-4d4e-8782-dc826dccd779" providerId="ADAL" clId="{90DEECE1-7151-3549-8A3B-A58F805EEA1C}" dt="2023-03-13T01:19:24.074" v="286"/>
          <ac:grpSpMkLst>
            <pc:docMk/>
            <pc:sldMk cId="2236452296" sldId="311"/>
            <ac:grpSpMk id="178" creationId="{E41FDC32-A1F8-FAB3-87F2-945EBDBBFDEA}"/>
          </ac:grpSpMkLst>
        </pc:grpChg>
        <pc:grpChg chg="mod">
          <ac:chgData name="Alexandra Velasco" userId="d3f0145a-80bd-4d4e-8782-dc826dccd779" providerId="ADAL" clId="{90DEECE1-7151-3549-8A3B-A58F805EEA1C}" dt="2023-03-13T01:19:29.121" v="293"/>
          <ac:grpSpMkLst>
            <pc:docMk/>
            <pc:sldMk cId="2236452296" sldId="311"/>
            <ac:grpSpMk id="185" creationId="{84ADAAA3-8330-7636-48A1-989DB7924C4B}"/>
          </ac:grpSpMkLst>
        </pc:grpChg>
        <pc:grpChg chg="mod">
          <ac:chgData name="Alexandra Velasco" userId="d3f0145a-80bd-4d4e-8782-dc826dccd779" providerId="ADAL" clId="{90DEECE1-7151-3549-8A3B-A58F805EEA1C}" dt="2023-03-13T01:19:41.204" v="299"/>
          <ac:grpSpMkLst>
            <pc:docMk/>
            <pc:sldMk cId="2236452296" sldId="311"/>
            <ac:grpSpMk id="191" creationId="{8BCE6706-4449-D8DB-2378-C80F48BBE726}"/>
          </ac:grpSpMkLst>
        </pc:grpChg>
        <pc:grpChg chg="del mod">
          <ac:chgData name="Alexandra Velasco" userId="d3f0145a-80bd-4d4e-8782-dc826dccd779" providerId="ADAL" clId="{90DEECE1-7151-3549-8A3B-A58F805EEA1C}" dt="2023-03-13T01:19:50.971" v="305"/>
          <ac:grpSpMkLst>
            <pc:docMk/>
            <pc:sldMk cId="2236452296" sldId="311"/>
            <ac:grpSpMk id="194" creationId="{6F7B7CA8-77CD-296C-F5FB-4DC4FA14C38D}"/>
          </ac:grpSpMkLst>
        </pc:grpChg>
        <pc:grpChg chg="del mod">
          <ac:chgData name="Alexandra Velasco" userId="d3f0145a-80bd-4d4e-8782-dc826dccd779" providerId="ADAL" clId="{90DEECE1-7151-3549-8A3B-A58F805EEA1C}" dt="2023-03-13T01:19:59.971" v="308"/>
          <ac:grpSpMkLst>
            <pc:docMk/>
            <pc:sldMk cId="2236452296" sldId="311"/>
            <ac:grpSpMk id="197" creationId="{52EADFCF-0226-7D92-6E86-F03EE59B7F6D}"/>
          </ac:grpSpMkLst>
        </pc:grpChg>
        <pc:grpChg chg="mod">
          <ac:chgData name="Alexandra Velasco" userId="d3f0145a-80bd-4d4e-8782-dc826dccd779" providerId="ADAL" clId="{90DEECE1-7151-3549-8A3B-A58F805EEA1C}" dt="2023-03-13T01:19:59.971" v="308"/>
          <ac:grpSpMkLst>
            <pc:docMk/>
            <pc:sldMk cId="2236452296" sldId="311"/>
            <ac:grpSpMk id="200" creationId="{EF080DCF-5E20-A0B8-BA45-02BD01D161B6}"/>
          </ac:grpSpMkLst>
        </pc:grpChg>
        <pc:grpChg chg="del mod">
          <ac:chgData name="Alexandra Velasco" userId="d3f0145a-80bd-4d4e-8782-dc826dccd779" providerId="ADAL" clId="{90DEECE1-7151-3549-8A3B-A58F805EEA1C}" dt="2023-03-13T01:20:07.469" v="314"/>
          <ac:grpSpMkLst>
            <pc:docMk/>
            <pc:sldMk cId="2236452296" sldId="311"/>
            <ac:grpSpMk id="203" creationId="{FD6D2C03-7C2B-5BFC-04F4-C132CDB3328B}"/>
          </ac:grpSpMkLst>
        </pc:grpChg>
        <pc:grpChg chg="del mod">
          <ac:chgData name="Alexandra Velasco" userId="d3f0145a-80bd-4d4e-8782-dc826dccd779" providerId="ADAL" clId="{90DEECE1-7151-3549-8A3B-A58F805EEA1C}" dt="2023-03-13T01:20:18.342" v="325"/>
          <ac:grpSpMkLst>
            <pc:docMk/>
            <pc:sldMk cId="2236452296" sldId="311"/>
            <ac:grpSpMk id="206" creationId="{643F9731-7B80-C616-2906-D8ED21693F03}"/>
          </ac:grpSpMkLst>
        </pc:grpChg>
        <pc:grpChg chg="del mod">
          <ac:chgData name="Alexandra Velasco" userId="d3f0145a-80bd-4d4e-8782-dc826dccd779" providerId="ADAL" clId="{90DEECE1-7151-3549-8A3B-A58F805EEA1C}" dt="2023-03-13T01:20:19.784" v="327"/>
          <ac:grpSpMkLst>
            <pc:docMk/>
            <pc:sldMk cId="2236452296" sldId="311"/>
            <ac:grpSpMk id="210" creationId="{4102EB9D-4336-2E05-CE57-F72F1D46D856}"/>
          </ac:grpSpMkLst>
        </pc:grpChg>
        <pc:grpChg chg="del mod">
          <ac:chgData name="Alexandra Velasco" userId="d3f0145a-80bd-4d4e-8782-dc826dccd779" providerId="ADAL" clId="{90DEECE1-7151-3549-8A3B-A58F805EEA1C}" dt="2023-03-13T01:20:19.784" v="327"/>
          <ac:grpSpMkLst>
            <pc:docMk/>
            <pc:sldMk cId="2236452296" sldId="311"/>
            <ac:grpSpMk id="217" creationId="{B9677127-3F27-CFDF-579E-0E4B31150A8C}"/>
          </ac:grpSpMkLst>
        </pc:grpChg>
        <pc:grpChg chg="mod">
          <ac:chgData name="Alexandra Velasco" userId="d3f0145a-80bd-4d4e-8782-dc826dccd779" providerId="ADAL" clId="{90DEECE1-7151-3549-8A3B-A58F805EEA1C}" dt="2023-03-13T01:20:18.342" v="325"/>
          <ac:grpSpMkLst>
            <pc:docMk/>
            <pc:sldMk cId="2236452296" sldId="311"/>
            <ac:grpSpMk id="218" creationId="{446F5C5A-DCF8-7B4F-A065-0BC1B8FB955E}"/>
          </ac:grpSpMkLst>
        </pc:grpChg>
        <pc:grpChg chg="mod">
          <ac:chgData name="Alexandra Velasco" userId="d3f0145a-80bd-4d4e-8782-dc826dccd779" providerId="ADAL" clId="{90DEECE1-7151-3549-8A3B-A58F805EEA1C}" dt="2023-03-13T01:20:18.342" v="325"/>
          <ac:grpSpMkLst>
            <pc:docMk/>
            <pc:sldMk cId="2236452296" sldId="311"/>
            <ac:grpSpMk id="219" creationId="{08339328-1969-A562-BE7B-35ECEA51D57A}"/>
          </ac:grpSpMkLst>
        </pc:grpChg>
        <pc:grpChg chg="mod">
          <ac:chgData name="Alexandra Velasco" userId="d3f0145a-80bd-4d4e-8782-dc826dccd779" providerId="ADAL" clId="{90DEECE1-7151-3549-8A3B-A58F805EEA1C}" dt="2023-03-13T01:20:19.784" v="327"/>
          <ac:grpSpMkLst>
            <pc:docMk/>
            <pc:sldMk cId="2236452296" sldId="311"/>
            <ac:grpSpMk id="221" creationId="{B841040D-04DA-3AF5-BCD5-BDD6D495DF8D}"/>
          </ac:grpSpMkLst>
        </pc:grpChg>
        <pc:grpChg chg="del mod">
          <ac:chgData name="Alexandra Velasco" userId="d3f0145a-80bd-4d4e-8782-dc826dccd779" providerId="ADAL" clId="{90DEECE1-7151-3549-8A3B-A58F805EEA1C}" dt="2023-03-13T01:20:28.909" v="335"/>
          <ac:grpSpMkLst>
            <pc:docMk/>
            <pc:sldMk cId="2236452296" sldId="311"/>
            <ac:grpSpMk id="225" creationId="{D21FF0E0-583C-9E5D-6B23-1763695AA383}"/>
          </ac:grpSpMkLst>
        </pc:grpChg>
        <pc:grpChg chg="mod">
          <ac:chgData name="Alexandra Velasco" userId="d3f0145a-80bd-4d4e-8782-dc826dccd779" providerId="ADAL" clId="{90DEECE1-7151-3549-8A3B-A58F805EEA1C}" dt="2023-03-13T01:20:28.909" v="335"/>
          <ac:grpSpMkLst>
            <pc:docMk/>
            <pc:sldMk cId="2236452296" sldId="311"/>
            <ac:grpSpMk id="229" creationId="{95C56A86-3B4D-CE32-7E57-04B49AACB5EA}"/>
          </ac:grpSpMkLst>
        </pc:grpChg>
        <pc:grpChg chg="mod">
          <ac:chgData name="Alexandra Velasco" userId="d3f0145a-80bd-4d4e-8782-dc826dccd779" providerId="ADAL" clId="{90DEECE1-7151-3549-8A3B-A58F805EEA1C}" dt="2023-03-13T01:20:37.529" v="347"/>
          <ac:grpSpMkLst>
            <pc:docMk/>
            <pc:sldMk cId="2236452296" sldId="311"/>
            <ac:grpSpMk id="241" creationId="{3B20D24C-9C96-404B-38A5-1FA1A706B2C4}"/>
          </ac:grpSpMkLst>
        </pc:grpChg>
        <pc:inkChg chg="add mod">
          <ac:chgData name="Alexandra Velasco" userId="d3f0145a-80bd-4d4e-8782-dc826dccd779" providerId="ADAL" clId="{90DEECE1-7151-3549-8A3B-A58F805EEA1C}" dt="2023-03-13T01:16:33.833" v="153"/>
          <ac:inkMkLst>
            <pc:docMk/>
            <pc:sldMk cId="2236452296" sldId="311"/>
            <ac:inkMk id="2" creationId="{1BCED929-E3A9-3A60-C258-DB2A5C4DD79C}"/>
          </ac:inkMkLst>
        </pc:inkChg>
        <pc:inkChg chg="add mod">
          <ac:chgData name="Alexandra Velasco" userId="d3f0145a-80bd-4d4e-8782-dc826dccd779" providerId="ADAL" clId="{90DEECE1-7151-3549-8A3B-A58F805EEA1C}" dt="2023-03-13T01:16:33.833" v="153"/>
          <ac:inkMkLst>
            <pc:docMk/>
            <pc:sldMk cId="2236452296" sldId="311"/>
            <ac:inkMk id="3" creationId="{38E7AC78-A77D-9F51-6E05-AD14F9DEFDD6}"/>
          </ac:inkMkLst>
        </pc:inkChg>
        <pc:inkChg chg="add mod">
          <ac:chgData name="Alexandra Velasco" userId="d3f0145a-80bd-4d4e-8782-dc826dccd779" providerId="ADAL" clId="{90DEECE1-7151-3549-8A3B-A58F805EEA1C}" dt="2023-03-13T01:16:33.833" v="153"/>
          <ac:inkMkLst>
            <pc:docMk/>
            <pc:sldMk cId="2236452296" sldId="311"/>
            <ac:inkMk id="4" creationId="{7CA8952D-A1BB-1C5B-E3E8-73A4EB810CF1}"/>
          </ac:inkMkLst>
        </pc:inkChg>
        <pc:inkChg chg="add mod">
          <ac:chgData name="Alexandra Velasco" userId="d3f0145a-80bd-4d4e-8782-dc826dccd779" providerId="ADAL" clId="{90DEECE1-7151-3549-8A3B-A58F805EEA1C}" dt="2023-03-13T01:16:33.833" v="153"/>
          <ac:inkMkLst>
            <pc:docMk/>
            <pc:sldMk cId="2236452296" sldId="311"/>
            <ac:inkMk id="5" creationId="{01F745CB-82AD-CD9E-5D54-C5C80F644CD4}"/>
          </ac:inkMkLst>
        </pc:inkChg>
        <pc:inkChg chg="add mod">
          <ac:chgData name="Alexandra Velasco" userId="d3f0145a-80bd-4d4e-8782-dc826dccd779" providerId="ADAL" clId="{90DEECE1-7151-3549-8A3B-A58F805EEA1C}" dt="2023-03-13T01:16:33.833" v="153"/>
          <ac:inkMkLst>
            <pc:docMk/>
            <pc:sldMk cId="2236452296" sldId="311"/>
            <ac:inkMk id="6" creationId="{F42911AD-5290-F6E7-446D-B1DD98B54AC6}"/>
          </ac:inkMkLst>
        </pc:inkChg>
        <pc:inkChg chg="add mod">
          <ac:chgData name="Alexandra Velasco" userId="d3f0145a-80bd-4d4e-8782-dc826dccd779" providerId="ADAL" clId="{90DEECE1-7151-3549-8A3B-A58F805EEA1C}" dt="2023-03-13T01:16:19.016" v="136"/>
          <ac:inkMkLst>
            <pc:docMk/>
            <pc:sldMk cId="2236452296" sldId="311"/>
            <ac:inkMk id="7" creationId="{8B4AA065-18EF-9EBA-19E0-92EFE31F2035}"/>
          </ac:inkMkLst>
        </pc:inkChg>
        <pc:inkChg chg="add mod">
          <ac:chgData name="Alexandra Velasco" userId="d3f0145a-80bd-4d4e-8782-dc826dccd779" providerId="ADAL" clId="{90DEECE1-7151-3549-8A3B-A58F805EEA1C}" dt="2023-03-13T01:16:19.016" v="136"/>
          <ac:inkMkLst>
            <pc:docMk/>
            <pc:sldMk cId="2236452296" sldId="311"/>
            <ac:inkMk id="8" creationId="{1C861CDD-74AA-8289-B46B-4497EAC525A7}"/>
          </ac:inkMkLst>
        </pc:inkChg>
        <pc:inkChg chg="add mod">
          <ac:chgData name="Alexandra Velasco" userId="d3f0145a-80bd-4d4e-8782-dc826dccd779" providerId="ADAL" clId="{90DEECE1-7151-3549-8A3B-A58F805EEA1C}" dt="2023-03-13T01:16:19.016" v="136"/>
          <ac:inkMkLst>
            <pc:docMk/>
            <pc:sldMk cId="2236452296" sldId="311"/>
            <ac:inkMk id="9" creationId="{B1617D9E-CDA0-75D0-A85C-EB943C576726}"/>
          </ac:inkMkLst>
        </pc:inkChg>
        <pc:inkChg chg="add mod">
          <ac:chgData name="Alexandra Velasco" userId="d3f0145a-80bd-4d4e-8782-dc826dccd779" providerId="ADAL" clId="{90DEECE1-7151-3549-8A3B-A58F805EEA1C}" dt="2023-03-13T01:16:19.016" v="136"/>
          <ac:inkMkLst>
            <pc:docMk/>
            <pc:sldMk cId="2236452296" sldId="311"/>
            <ac:inkMk id="10" creationId="{92CD25D1-D614-FFD2-51D6-B43AE0C3960A}"/>
          </ac:inkMkLst>
        </pc:inkChg>
        <pc:inkChg chg="add mod">
          <ac:chgData name="Alexandra Velasco" userId="d3f0145a-80bd-4d4e-8782-dc826dccd779" providerId="ADAL" clId="{90DEECE1-7151-3549-8A3B-A58F805EEA1C}" dt="2023-03-13T01:16:19.016" v="136"/>
          <ac:inkMkLst>
            <pc:docMk/>
            <pc:sldMk cId="2236452296" sldId="311"/>
            <ac:inkMk id="11" creationId="{48A422E1-21BE-0EF8-709A-58647655D7C3}"/>
          </ac:inkMkLst>
        </pc:inkChg>
        <pc:inkChg chg="add mod">
          <ac:chgData name="Alexandra Velasco" userId="d3f0145a-80bd-4d4e-8782-dc826dccd779" providerId="ADAL" clId="{90DEECE1-7151-3549-8A3B-A58F805EEA1C}" dt="2023-03-13T01:16:19.016" v="136"/>
          <ac:inkMkLst>
            <pc:docMk/>
            <pc:sldMk cId="2236452296" sldId="311"/>
            <ac:inkMk id="12" creationId="{296CF194-E9CE-C2DA-A612-4726194F223A}"/>
          </ac:inkMkLst>
        </pc:inkChg>
        <pc:inkChg chg="add mod">
          <ac:chgData name="Alexandra Velasco" userId="d3f0145a-80bd-4d4e-8782-dc826dccd779" providerId="ADAL" clId="{90DEECE1-7151-3549-8A3B-A58F805EEA1C}" dt="2023-03-13T01:16:19.016" v="136"/>
          <ac:inkMkLst>
            <pc:docMk/>
            <pc:sldMk cId="2236452296" sldId="311"/>
            <ac:inkMk id="13" creationId="{735D4677-D84E-C5AF-7E12-DF0AD326BABE}"/>
          </ac:inkMkLst>
        </pc:inkChg>
        <pc:inkChg chg="add mod">
          <ac:chgData name="Alexandra Velasco" userId="d3f0145a-80bd-4d4e-8782-dc826dccd779" providerId="ADAL" clId="{90DEECE1-7151-3549-8A3B-A58F805EEA1C}" dt="2023-03-13T01:16:19.016" v="136"/>
          <ac:inkMkLst>
            <pc:docMk/>
            <pc:sldMk cId="2236452296" sldId="311"/>
            <ac:inkMk id="14" creationId="{8971A509-A5C3-CEC5-7EF7-FBEA2A93792C}"/>
          </ac:inkMkLst>
        </pc:inkChg>
        <pc:inkChg chg="add mod">
          <ac:chgData name="Alexandra Velasco" userId="d3f0145a-80bd-4d4e-8782-dc826dccd779" providerId="ADAL" clId="{90DEECE1-7151-3549-8A3B-A58F805EEA1C}" dt="2023-03-13T01:16:19.016" v="136"/>
          <ac:inkMkLst>
            <pc:docMk/>
            <pc:sldMk cId="2236452296" sldId="311"/>
            <ac:inkMk id="15" creationId="{B8D24CA9-D267-FBA8-DC52-451DB62C4DC0}"/>
          </ac:inkMkLst>
        </pc:inkChg>
        <pc:inkChg chg="add mod">
          <ac:chgData name="Alexandra Velasco" userId="d3f0145a-80bd-4d4e-8782-dc826dccd779" providerId="ADAL" clId="{90DEECE1-7151-3549-8A3B-A58F805EEA1C}" dt="2023-03-13T01:16:19.016" v="136"/>
          <ac:inkMkLst>
            <pc:docMk/>
            <pc:sldMk cId="2236452296" sldId="311"/>
            <ac:inkMk id="16" creationId="{180B6DD2-6873-677B-32C9-0F846C884063}"/>
          </ac:inkMkLst>
        </pc:inkChg>
        <pc:inkChg chg="add mod">
          <ac:chgData name="Alexandra Velasco" userId="d3f0145a-80bd-4d4e-8782-dc826dccd779" providerId="ADAL" clId="{90DEECE1-7151-3549-8A3B-A58F805EEA1C}" dt="2023-03-13T01:16:19.016" v="136"/>
          <ac:inkMkLst>
            <pc:docMk/>
            <pc:sldMk cId="2236452296" sldId="311"/>
            <ac:inkMk id="17" creationId="{50F2DA88-1A39-F18C-C29D-E28FFE040BA9}"/>
          </ac:inkMkLst>
        </pc:inkChg>
        <pc:inkChg chg="add mod">
          <ac:chgData name="Alexandra Velasco" userId="d3f0145a-80bd-4d4e-8782-dc826dccd779" providerId="ADAL" clId="{90DEECE1-7151-3549-8A3B-A58F805EEA1C}" dt="2023-03-13T01:16:19.016" v="136"/>
          <ac:inkMkLst>
            <pc:docMk/>
            <pc:sldMk cId="2236452296" sldId="311"/>
            <ac:inkMk id="18" creationId="{F15E4D54-8E1E-BF2A-4059-FEB173A451C5}"/>
          </ac:inkMkLst>
        </pc:inkChg>
        <pc:inkChg chg="add mod">
          <ac:chgData name="Alexandra Velasco" userId="d3f0145a-80bd-4d4e-8782-dc826dccd779" providerId="ADAL" clId="{90DEECE1-7151-3549-8A3B-A58F805EEA1C}" dt="2023-03-13T01:16:19.016" v="136"/>
          <ac:inkMkLst>
            <pc:docMk/>
            <pc:sldMk cId="2236452296" sldId="311"/>
            <ac:inkMk id="19" creationId="{7D873950-2E81-429F-EC63-40728D02155E}"/>
          </ac:inkMkLst>
        </pc:inkChg>
        <pc:inkChg chg="add mod">
          <ac:chgData name="Alexandra Velasco" userId="d3f0145a-80bd-4d4e-8782-dc826dccd779" providerId="ADAL" clId="{90DEECE1-7151-3549-8A3B-A58F805EEA1C}" dt="2023-03-13T01:16:19.016" v="136"/>
          <ac:inkMkLst>
            <pc:docMk/>
            <pc:sldMk cId="2236452296" sldId="311"/>
            <ac:inkMk id="20" creationId="{87327D6C-C43F-6E25-57A5-D40DD7909C6E}"/>
          </ac:inkMkLst>
        </pc:inkChg>
        <pc:inkChg chg="add mod">
          <ac:chgData name="Alexandra Velasco" userId="d3f0145a-80bd-4d4e-8782-dc826dccd779" providerId="ADAL" clId="{90DEECE1-7151-3549-8A3B-A58F805EEA1C}" dt="2023-03-13T01:16:19.016" v="136"/>
          <ac:inkMkLst>
            <pc:docMk/>
            <pc:sldMk cId="2236452296" sldId="311"/>
            <ac:inkMk id="21" creationId="{A52B6DFF-27FF-FD6C-11B5-ACEA41ADE38D}"/>
          </ac:inkMkLst>
        </pc:inkChg>
        <pc:inkChg chg="add mod">
          <ac:chgData name="Alexandra Velasco" userId="d3f0145a-80bd-4d4e-8782-dc826dccd779" providerId="ADAL" clId="{90DEECE1-7151-3549-8A3B-A58F805EEA1C}" dt="2023-03-13T01:16:19.016" v="136"/>
          <ac:inkMkLst>
            <pc:docMk/>
            <pc:sldMk cId="2236452296" sldId="311"/>
            <ac:inkMk id="22" creationId="{C06C82E9-B1A3-D805-563E-278CB8155490}"/>
          </ac:inkMkLst>
        </pc:inkChg>
        <pc:inkChg chg="add mod">
          <ac:chgData name="Alexandra Velasco" userId="d3f0145a-80bd-4d4e-8782-dc826dccd779" providerId="ADAL" clId="{90DEECE1-7151-3549-8A3B-A58F805EEA1C}" dt="2023-03-13T01:16:19.016" v="136"/>
          <ac:inkMkLst>
            <pc:docMk/>
            <pc:sldMk cId="2236452296" sldId="311"/>
            <ac:inkMk id="23" creationId="{2A646749-CA8C-C681-ADD3-BFDEC01F7344}"/>
          </ac:inkMkLst>
        </pc:inkChg>
        <pc:inkChg chg="add mod">
          <ac:chgData name="Alexandra Velasco" userId="d3f0145a-80bd-4d4e-8782-dc826dccd779" providerId="ADAL" clId="{90DEECE1-7151-3549-8A3B-A58F805EEA1C}" dt="2023-03-13T01:16:19.016" v="136"/>
          <ac:inkMkLst>
            <pc:docMk/>
            <pc:sldMk cId="2236452296" sldId="311"/>
            <ac:inkMk id="24" creationId="{1758D291-A3E3-8A82-99EA-2CCB3E3F0060}"/>
          </ac:inkMkLst>
        </pc:inkChg>
        <pc:inkChg chg="add mod">
          <ac:chgData name="Alexandra Velasco" userId="d3f0145a-80bd-4d4e-8782-dc826dccd779" providerId="ADAL" clId="{90DEECE1-7151-3549-8A3B-A58F805EEA1C}" dt="2023-03-13T01:16:19.016" v="136"/>
          <ac:inkMkLst>
            <pc:docMk/>
            <pc:sldMk cId="2236452296" sldId="311"/>
            <ac:inkMk id="25" creationId="{0433C344-4DCA-1BC1-B1D9-C6F16B4ACCCD}"/>
          </ac:inkMkLst>
        </pc:inkChg>
        <pc:inkChg chg="add">
          <ac:chgData name="Alexandra Velasco" userId="d3f0145a-80bd-4d4e-8782-dc826dccd779" providerId="ADAL" clId="{90DEECE1-7151-3549-8A3B-A58F805EEA1C}" dt="2023-03-13T01:16:20.535" v="137" actId="9405"/>
          <ac:inkMkLst>
            <pc:docMk/>
            <pc:sldMk cId="2236452296" sldId="311"/>
            <ac:inkMk id="30" creationId="{7B31EDA0-6F70-3205-2B3F-83123464DF05}"/>
          </ac:inkMkLst>
        </pc:inkChg>
        <pc:inkChg chg="add mod">
          <ac:chgData name="Alexandra Velasco" userId="d3f0145a-80bd-4d4e-8782-dc826dccd779" providerId="ADAL" clId="{90DEECE1-7151-3549-8A3B-A58F805EEA1C}" dt="2023-03-13T01:16:28.751" v="151"/>
          <ac:inkMkLst>
            <pc:docMk/>
            <pc:sldMk cId="2236452296" sldId="311"/>
            <ac:inkMk id="31" creationId="{9DB2618C-1A98-55BF-1C3B-4F9A56849D93}"/>
          </ac:inkMkLst>
        </pc:inkChg>
        <pc:inkChg chg="add mod">
          <ac:chgData name="Alexandra Velasco" userId="d3f0145a-80bd-4d4e-8782-dc826dccd779" providerId="ADAL" clId="{90DEECE1-7151-3549-8A3B-A58F805EEA1C}" dt="2023-03-13T01:16:28.751" v="151"/>
          <ac:inkMkLst>
            <pc:docMk/>
            <pc:sldMk cId="2236452296" sldId="311"/>
            <ac:inkMk id="32" creationId="{44743186-6459-6322-76FE-4AA194DEAB2A}"/>
          </ac:inkMkLst>
        </pc:inkChg>
        <pc:inkChg chg="add mod">
          <ac:chgData name="Alexandra Velasco" userId="d3f0145a-80bd-4d4e-8782-dc826dccd779" providerId="ADAL" clId="{90DEECE1-7151-3549-8A3B-A58F805EEA1C}" dt="2023-03-13T01:16:28.751" v="151"/>
          <ac:inkMkLst>
            <pc:docMk/>
            <pc:sldMk cId="2236452296" sldId="311"/>
            <ac:inkMk id="33" creationId="{69CB7FF3-3804-0D5E-0FCE-DB5BD3EFD8FA}"/>
          </ac:inkMkLst>
        </pc:inkChg>
        <pc:inkChg chg="add mod">
          <ac:chgData name="Alexandra Velasco" userId="d3f0145a-80bd-4d4e-8782-dc826dccd779" providerId="ADAL" clId="{90DEECE1-7151-3549-8A3B-A58F805EEA1C}" dt="2023-03-13T01:16:28.751" v="151"/>
          <ac:inkMkLst>
            <pc:docMk/>
            <pc:sldMk cId="2236452296" sldId="311"/>
            <ac:inkMk id="34" creationId="{058DF700-21F4-BB61-60D6-41367793E26E}"/>
          </ac:inkMkLst>
        </pc:inkChg>
        <pc:inkChg chg="add mod">
          <ac:chgData name="Alexandra Velasco" userId="d3f0145a-80bd-4d4e-8782-dc826dccd779" providerId="ADAL" clId="{90DEECE1-7151-3549-8A3B-A58F805EEA1C}" dt="2023-03-13T01:16:28.751" v="151"/>
          <ac:inkMkLst>
            <pc:docMk/>
            <pc:sldMk cId="2236452296" sldId="311"/>
            <ac:inkMk id="35" creationId="{00F2ABE6-A262-BE3E-F629-7AB6233476B2}"/>
          </ac:inkMkLst>
        </pc:inkChg>
        <pc:inkChg chg="add mod">
          <ac:chgData name="Alexandra Velasco" userId="d3f0145a-80bd-4d4e-8782-dc826dccd779" providerId="ADAL" clId="{90DEECE1-7151-3549-8A3B-A58F805EEA1C}" dt="2023-03-13T01:16:28.751" v="151"/>
          <ac:inkMkLst>
            <pc:docMk/>
            <pc:sldMk cId="2236452296" sldId="311"/>
            <ac:inkMk id="36" creationId="{4077435C-78C1-4F38-E719-9A1536782519}"/>
          </ac:inkMkLst>
        </pc:inkChg>
        <pc:inkChg chg="add mod">
          <ac:chgData name="Alexandra Velasco" userId="d3f0145a-80bd-4d4e-8782-dc826dccd779" providerId="ADAL" clId="{90DEECE1-7151-3549-8A3B-A58F805EEA1C}" dt="2023-03-13T01:16:28.751" v="151"/>
          <ac:inkMkLst>
            <pc:docMk/>
            <pc:sldMk cId="2236452296" sldId="311"/>
            <ac:inkMk id="37" creationId="{B48E1BF1-481B-6230-CD59-AC98BCBF0259}"/>
          </ac:inkMkLst>
        </pc:inkChg>
        <pc:inkChg chg="add mod">
          <ac:chgData name="Alexandra Velasco" userId="d3f0145a-80bd-4d4e-8782-dc826dccd779" providerId="ADAL" clId="{90DEECE1-7151-3549-8A3B-A58F805EEA1C}" dt="2023-03-13T01:16:28.751" v="151"/>
          <ac:inkMkLst>
            <pc:docMk/>
            <pc:sldMk cId="2236452296" sldId="311"/>
            <ac:inkMk id="38" creationId="{05D0EF04-8559-1F44-2108-9E1DC62A723C}"/>
          </ac:inkMkLst>
        </pc:inkChg>
        <pc:inkChg chg="add mod">
          <ac:chgData name="Alexandra Velasco" userId="d3f0145a-80bd-4d4e-8782-dc826dccd779" providerId="ADAL" clId="{90DEECE1-7151-3549-8A3B-A58F805EEA1C}" dt="2023-03-13T01:16:28.751" v="151"/>
          <ac:inkMkLst>
            <pc:docMk/>
            <pc:sldMk cId="2236452296" sldId="311"/>
            <ac:inkMk id="39" creationId="{35740DEC-33F8-8BEE-0C61-8E9960DF6300}"/>
          </ac:inkMkLst>
        </pc:inkChg>
        <pc:inkChg chg="add mod">
          <ac:chgData name="Alexandra Velasco" userId="d3f0145a-80bd-4d4e-8782-dc826dccd779" providerId="ADAL" clId="{90DEECE1-7151-3549-8A3B-A58F805EEA1C}" dt="2023-03-13T01:16:28.751" v="151"/>
          <ac:inkMkLst>
            <pc:docMk/>
            <pc:sldMk cId="2236452296" sldId="311"/>
            <ac:inkMk id="40" creationId="{B9479EF8-5B0C-83F2-A952-0A761A175227}"/>
          </ac:inkMkLst>
        </pc:inkChg>
        <pc:inkChg chg="add mod">
          <ac:chgData name="Alexandra Velasco" userId="d3f0145a-80bd-4d4e-8782-dc826dccd779" providerId="ADAL" clId="{90DEECE1-7151-3549-8A3B-A58F805EEA1C}" dt="2023-03-13T01:16:28.751" v="151"/>
          <ac:inkMkLst>
            <pc:docMk/>
            <pc:sldMk cId="2236452296" sldId="311"/>
            <ac:inkMk id="41" creationId="{7B7E99D1-9FFD-B09E-0C50-BD619921E2C2}"/>
          </ac:inkMkLst>
        </pc:inkChg>
        <pc:inkChg chg="add mod">
          <ac:chgData name="Alexandra Velasco" userId="d3f0145a-80bd-4d4e-8782-dc826dccd779" providerId="ADAL" clId="{90DEECE1-7151-3549-8A3B-A58F805EEA1C}" dt="2023-03-13T01:16:28.751" v="151"/>
          <ac:inkMkLst>
            <pc:docMk/>
            <pc:sldMk cId="2236452296" sldId="311"/>
            <ac:inkMk id="42" creationId="{D46870B9-BAA0-559E-079D-5F6152A91F4C}"/>
          </ac:inkMkLst>
        </pc:inkChg>
        <pc:inkChg chg="add mod">
          <ac:chgData name="Alexandra Velasco" userId="d3f0145a-80bd-4d4e-8782-dc826dccd779" providerId="ADAL" clId="{90DEECE1-7151-3549-8A3B-A58F805EEA1C}" dt="2023-03-13T01:16:28.751" v="151"/>
          <ac:inkMkLst>
            <pc:docMk/>
            <pc:sldMk cId="2236452296" sldId="311"/>
            <ac:inkMk id="43" creationId="{8B19EB52-AD27-416E-692D-4B7DDD0CE5DD}"/>
          </ac:inkMkLst>
        </pc:inkChg>
        <pc:inkChg chg="add mod">
          <ac:chgData name="Alexandra Velasco" userId="d3f0145a-80bd-4d4e-8782-dc826dccd779" providerId="ADAL" clId="{90DEECE1-7151-3549-8A3B-A58F805EEA1C}" dt="2023-03-13T01:16:33.833" v="153"/>
          <ac:inkMkLst>
            <pc:docMk/>
            <pc:sldMk cId="2236452296" sldId="311"/>
            <ac:inkMk id="45" creationId="{2157E430-7AC5-CC07-0E07-8238C5D0240B}"/>
          </ac:inkMkLst>
        </pc:inkChg>
        <pc:inkChg chg="add mod">
          <ac:chgData name="Alexandra Velasco" userId="d3f0145a-80bd-4d4e-8782-dc826dccd779" providerId="ADAL" clId="{90DEECE1-7151-3549-8A3B-A58F805EEA1C}" dt="2023-03-13T01:17:14.430" v="178"/>
          <ac:inkMkLst>
            <pc:docMk/>
            <pc:sldMk cId="2236452296" sldId="311"/>
            <ac:inkMk id="47" creationId="{D3F0A6CB-F02D-8DA7-768A-468F468F11F8}"/>
          </ac:inkMkLst>
        </pc:inkChg>
        <pc:inkChg chg="add mod">
          <ac:chgData name="Alexandra Velasco" userId="d3f0145a-80bd-4d4e-8782-dc826dccd779" providerId="ADAL" clId="{90DEECE1-7151-3549-8A3B-A58F805EEA1C}" dt="2023-03-13T01:17:14.430" v="178"/>
          <ac:inkMkLst>
            <pc:docMk/>
            <pc:sldMk cId="2236452296" sldId="311"/>
            <ac:inkMk id="48" creationId="{9B260E28-FFF1-6E6C-04B5-E9BF3610D651}"/>
          </ac:inkMkLst>
        </pc:inkChg>
        <pc:inkChg chg="add mod">
          <ac:chgData name="Alexandra Velasco" userId="d3f0145a-80bd-4d4e-8782-dc826dccd779" providerId="ADAL" clId="{90DEECE1-7151-3549-8A3B-A58F805EEA1C}" dt="2023-03-13T01:17:14.430" v="178"/>
          <ac:inkMkLst>
            <pc:docMk/>
            <pc:sldMk cId="2236452296" sldId="311"/>
            <ac:inkMk id="49" creationId="{F8FD017D-E60C-0782-CA8E-124A79F9C11A}"/>
          </ac:inkMkLst>
        </pc:inkChg>
        <pc:inkChg chg="add mod">
          <ac:chgData name="Alexandra Velasco" userId="d3f0145a-80bd-4d4e-8782-dc826dccd779" providerId="ADAL" clId="{90DEECE1-7151-3549-8A3B-A58F805EEA1C}" dt="2023-03-13T01:17:14.430" v="178"/>
          <ac:inkMkLst>
            <pc:docMk/>
            <pc:sldMk cId="2236452296" sldId="311"/>
            <ac:inkMk id="50" creationId="{F9E37B04-DE87-9A32-B6CF-AAC68EF9E512}"/>
          </ac:inkMkLst>
        </pc:inkChg>
        <pc:inkChg chg="add mod">
          <ac:chgData name="Alexandra Velasco" userId="d3f0145a-80bd-4d4e-8782-dc826dccd779" providerId="ADAL" clId="{90DEECE1-7151-3549-8A3B-A58F805EEA1C}" dt="2023-03-13T01:17:14.430" v="178"/>
          <ac:inkMkLst>
            <pc:docMk/>
            <pc:sldMk cId="2236452296" sldId="311"/>
            <ac:inkMk id="51" creationId="{AA65F0DD-930D-6B0A-8869-E00DDB29990F}"/>
          </ac:inkMkLst>
        </pc:inkChg>
        <pc:inkChg chg="add mod">
          <ac:chgData name="Alexandra Velasco" userId="d3f0145a-80bd-4d4e-8782-dc826dccd779" providerId="ADAL" clId="{90DEECE1-7151-3549-8A3B-A58F805EEA1C}" dt="2023-03-13T01:17:14.430" v="178"/>
          <ac:inkMkLst>
            <pc:docMk/>
            <pc:sldMk cId="2236452296" sldId="311"/>
            <ac:inkMk id="52" creationId="{7FCA59C4-8314-4E36-B59E-48DD16639AF9}"/>
          </ac:inkMkLst>
        </pc:inkChg>
        <pc:inkChg chg="add mod">
          <ac:chgData name="Alexandra Velasco" userId="d3f0145a-80bd-4d4e-8782-dc826dccd779" providerId="ADAL" clId="{90DEECE1-7151-3549-8A3B-A58F805EEA1C}" dt="2023-03-13T01:17:14.430" v="178"/>
          <ac:inkMkLst>
            <pc:docMk/>
            <pc:sldMk cId="2236452296" sldId="311"/>
            <ac:inkMk id="53" creationId="{5924109A-47D7-6644-5382-89E94A8C8177}"/>
          </ac:inkMkLst>
        </pc:inkChg>
        <pc:inkChg chg="add mod">
          <ac:chgData name="Alexandra Velasco" userId="d3f0145a-80bd-4d4e-8782-dc826dccd779" providerId="ADAL" clId="{90DEECE1-7151-3549-8A3B-A58F805EEA1C}" dt="2023-03-13T01:17:14.430" v="178"/>
          <ac:inkMkLst>
            <pc:docMk/>
            <pc:sldMk cId="2236452296" sldId="311"/>
            <ac:inkMk id="55" creationId="{E9634F74-4A76-5987-B4BA-B484EA85D68B}"/>
          </ac:inkMkLst>
        </pc:inkChg>
        <pc:inkChg chg="add mod">
          <ac:chgData name="Alexandra Velasco" userId="d3f0145a-80bd-4d4e-8782-dc826dccd779" providerId="ADAL" clId="{90DEECE1-7151-3549-8A3B-A58F805EEA1C}" dt="2023-03-13T01:17:14.430" v="178"/>
          <ac:inkMkLst>
            <pc:docMk/>
            <pc:sldMk cId="2236452296" sldId="311"/>
            <ac:inkMk id="56" creationId="{41AA7BCF-48D9-D7AE-C9A6-63EAAC0DF491}"/>
          </ac:inkMkLst>
        </pc:inkChg>
        <pc:inkChg chg="add mod">
          <ac:chgData name="Alexandra Velasco" userId="d3f0145a-80bd-4d4e-8782-dc826dccd779" providerId="ADAL" clId="{90DEECE1-7151-3549-8A3B-A58F805EEA1C}" dt="2023-03-13T01:17:14.430" v="178"/>
          <ac:inkMkLst>
            <pc:docMk/>
            <pc:sldMk cId="2236452296" sldId="311"/>
            <ac:inkMk id="57" creationId="{9042C01F-95AE-ACE8-57DE-FBCC772FB5BB}"/>
          </ac:inkMkLst>
        </pc:inkChg>
        <pc:inkChg chg="add mod">
          <ac:chgData name="Alexandra Velasco" userId="d3f0145a-80bd-4d4e-8782-dc826dccd779" providerId="ADAL" clId="{90DEECE1-7151-3549-8A3B-A58F805EEA1C}" dt="2023-03-13T01:17:14.430" v="178"/>
          <ac:inkMkLst>
            <pc:docMk/>
            <pc:sldMk cId="2236452296" sldId="311"/>
            <ac:inkMk id="58" creationId="{718D1D8C-FC32-D74E-3B22-F0880F98B0E2}"/>
          </ac:inkMkLst>
        </pc:inkChg>
        <pc:inkChg chg="add">
          <ac:chgData name="Alexandra Velasco" userId="d3f0145a-80bd-4d4e-8782-dc826dccd779" providerId="ADAL" clId="{90DEECE1-7151-3549-8A3B-A58F805EEA1C}" dt="2023-03-13T01:16:53.427" v="167" actId="9405"/>
          <ac:inkMkLst>
            <pc:docMk/>
            <pc:sldMk cId="2236452296" sldId="311"/>
            <ac:inkMk id="60" creationId="{C2D3F64D-AC4E-168D-AE6C-A8F76B875681}"/>
          </ac:inkMkLst>
        </pc:inkChg>
        <pc:inkChg chg="add">
          <ac:chgData name="Alexandra Velasco" userId="d3f0145a-80bd-4d4e-8782-dc826dccd779" providerId="ADAL" clId="{90DEECE1-7151-3549-8A3B-A58F805EEA1C}" dt="2023-03-13T01:16:53.875" v="168" actId="9405"/>
          <ac:inkMkLst>
            <pc:docMk/>
            <pc:sldMk cId="2236452296" sldId="311"/>
            <ac:inkMk id="61" creationId="{747FE99F-E6A7-B67C-5B3C-0537078808BA}"/>
          </ac:inkMkLst>
        </pc:inkChg>
        <pc:inkChg chg="add">
          <ac:chgData name="Alexandra Velasco" userId="d3f0145a-80bd-4d4e-8782-dc826dccd779" providerId="ADAL" clId="{90DEECE1-7151-3549-8A3B-A58F805EEA1C}" dt="2023-03-13T01:16:54.282" v="169" actId="9405"/>
          <ac:inkMkLst>
            <pc:docMk/>
            <pc:sldMk cId="2236452296" sldId="311"/>
            <ac:inkMk id="62" creationId="{0053ACB5-D048-5616-6476-59050E52B691}"/>
          </ac:inkMkLst>
        </pc:inkChg>
        <pc:inkChg chg="add mod">
          <ac:chgData name="Alexandra Velasco" userId="d3f0145a-80bd-4d4e-8782-dc826dccd779" providerId="ADAL" clId="{90DEECE1-7151-3549-8A3B-A58F805EEA1C}" dt="2023-03-13T01:17:11.222" v="176"/>
          <ac:inkMkLst>
            <pc:docMk/>
            <pc:sldMk cId="2236452296" sldId="311"/>
            <ac:inkMk id="63" creationId="{14985ECC-F56B-C342-7E28-6D3B5FA8BADE}"/>
          </ac:inkMkLst>
        </pc:inkChg>
        <pc:inkChg chg="add mod">
          <ac:chgData name="Alexandra Velasco" userId="d3f0145a-80bd-4d4e-8782-dc826dccd779" providerId="ADAL" clId="{90DEECE1-7151-3549-8A3B-A58F805EEA1C}" dt="2023-03-13T01:17:11.222" v="176"/>
          <ac:inkMkLst>
            <pc:docMk/>
            <pc:sldMk cId="2236452296" sldId="311"/>
            <ac:inkMk id="64" creationId="{7176D330-ECE0-5B2D-2FF3-306CF9AE92BE}"/>
          </ac:inkMkLst>
        </pc:inkChg>
        <pc:inkChg chg="add mod">
          <ac:chgData name="Alexandra Velasco" userId="d3f0145a-80bd-4d4e-8782-dc826dccd779" providerId="ADAL" clId="{90DEECE1-7151-3549-8A3B-A58F805EEA1C}" dt="2023-03-13T01:17:11.222" v="176"/>
          <ac:inkMkLst>
            <pc:docMk/>
            <pc:sldMk cId="2236452296" sldId="311"/>
            <ac:inkMk id="66" creationId="{FC62CC80-2D50-23E8-249E-089E8C37B905}"/>
          </ac:inkMkLst>
        </pc:inkChg>
        <pc:inkChg chg="add mod">
          <ac:chgData name="Alexandra Velasco" userId="d3f0145a-80bd-4d4e-8782-dc826dccd779" providerId="ADAL" clId="{90DEECE1-7151-3549-8A3B-A58F805EEA1C}" dt="2023-03-13T01:17:11.222" v="176"/>
          <ac:inkMkLst>
            <pc:docMk/>
            <pc:sldMk cId="2236452296" sldId="311"/>
            <ac:inkMk id="68" creationId="{CC55918E-033F-31E5-FD5F-191C849819BF}"/>
          </ac:inkMkLst>
        </pc:inkChg>
        <pc:inkChg chg="add mod">
          <ac:chgData name="Alexandra Velasco" userId="d3f0145a-80bd-4d4e-8782-dc826dccd779" providerId="ADAL" clId="{90DEECE1-7151-3549-8A3B-A58F805EEA1C}" dt="2023-03-13T01:17:14.430" v="178"/>
          <ac:inkMkLst>
            <pc:docMk/>
            <pc:sldMk cId="2236452296" sldId="311"/>
            <ac:inkMk id="70" creationId="{58AD3BEE-98C3-089C-77B9-1BB92EA5AF69}"/>
          </ac:inkMkLst>
        </pc:inkChg>
        <pc:inkChg chg="add mod">
          <ac:chgData name="Alexandra Velasco" userId="d3f0145a-80bd-4d4e-8782-dc826dccd779" providerId="ADAL" clId="{90DEECE1-7151-3549-8A3B-A58F805EEA1C}" dt="2023-03-13T01:17:24.231" v="187"/>
          <ac:inkMkLst>
            <pc:docMk/>
            <pc:sldMk cId="2236452296" sldId="311"/>
            <ac:inkMk id="72" creationId="{F62CF010-0C39-3B6C-F2DA-493BCE653ACA}"/>
          </ac:inkMkLst>
        </pc:inkChg>
        <pc:inkChg chg="add mod">
          <ac:chgData name="Alexandra Velasco" userId="d3f0145a-80bd-4d4e-8782-dc826dccd779" providerId="ADAL" clId="{90DEECE1-7151-3549-8A3B-A58F805EEA1C}" dt="2023-03-13T01:17:24.231" v="187"/>
          <ac:inkMkLst>
            <pc:docMk/>
            <pc:sldMk cId="2236452296" sldId="311"/>
            <ac:inkMk id="73" creationId="{C63964BC-6CD8-0AC0-110D-6B78196EAFCC}"/>
          </ac:inkMkLst>
        </pc:inkChg>
        <pc:inkChg chg="add mod">
          <ac:chgData name="Alexandra Velasco" userId="d3f0145a-80bd-4d4e-8782-dc826dccd779" providerId="ADAL" clId="{90DEECE1-7151-3549-8A3B-A58F805EEA1C}" dt="2023-03-13T01:17:24.231" v="187"/>
          <ac:inkMkLst>
            <pc:docMk/>
            <pc:sldMk cId="2236452296" sldId="311"/>
            <ac:inkMk id="74" creationId="{7E49F8C5-1765-662D-8B6E-7EB19D053EF4}"/>
          </ac:inkMkLst>
        </pc:inkChg>
        <pc:inkChg chg="add del mod">
          <ac:chgData name="Alexandra Velasco" userId="d3f0145a-80bd-4d4e-8782-dc826dccd779" providerId="ADAL" clId="{90DEECE1-7151-3549-8A3B-A58F805EEA1C}" dt="2023-03-13T01:17:25.088" v="188" actId="9405"/>
          <ac:inkMkLst>
            <pc:docMk/>
            <pc:sldMk cId="2236452296" sldId="311"/>
            <ac:inkMk id="76" creationId="{07DA6BCF-5A14-EBF4-C3C8-CDF5E2DBB0BD}"/>
          </ac:inkMkLst>
        </pc:inkChg>
        <pc:inkChg chg="add del mod">
          <ac:chgData name="Alexandra Velasco" userId="d3f0145a-80bd-4d4e-8782-dc826dccd779" providerId="ADAL" clId="{90DEECE1-7151-3549-8A3B-A58F805EEA1C}" dt="2023-03-13T01:17:24.231" v="187"/>
          <ac:inkMkLst>
            <pc:docMk/>
            <pc:sldMk cId="2236452296" sldId="311"/>
            <ac:inkMk id="77" creationId="{FA66B9F4-BD2C-2984-1046-5BA2FD823F7B}"/>
          </ac:inkMkLst>
        </pc:inkChg>
        <pc:inkChg chg="add mod">
          <ac:chgData name="Alexandra Velasco" userId="d3f0145a-80bd-4d4e-8782-dc826dccd779" providerId="ADAL" clId="{90DEECE1-7151-3549-8A3B-A58F805EEA1C}" dt="2023-03-13T01:17:30.903" v="197"/>
          <ac:inkMkLst>
            <pc:docMk/>
            <pc:sldMk cId="2236452296" sldId="311"/>
            <ac:inkMk id="79" creationId="{A8270489-DFE9-8701-8978-08D994CE545E}"/>
          </ac:inkMkLst>
        </pc:inkChg>
        <pc:inkChg chg="add mod">
          <ac:chgData name="Alexandra Velasco" userId="d3f0145a-80bd-4d4e-8782-dc826dccd779" providerId="ADAL" clId="{90DEECE1-7151-3549-8A3B-A58F805EEA1C}" dt="2023-03-13T01:17:30.903" v="197"/>
          <ac:inkMkLst>
            <pc:docMk/>
            <pc:sldMk cId="2236452296" sldId="311"/>
            <ac:inkMk id="80" creationId="{CE7CA185-79F0-9856-7A29-23889CA09179}"/>
          </ac:inkMkLst>
        </pc:inkChg>
        <pc:inkChg chg="add mod">
          <ac:chgData name="Alexandra Velasco" userId="d3f0145a-80bd-4d4e-8782-dc826dccd779" providerId="ADAL" clId="{90DEECE1-7151-3549-8A3B-A58F805EEA1C}" dt="2023-03-13T01:17:30.903" v="197"/>
          <ac:inkMkLst>
            <pc:docMk/>
            <pc:sldMk cId="2236452296" sldId="311"/>
            <ac:inkMk id="81" creationId="{7B3EDBC0-57A1-5962-17AF-01212AE6EDB2}"/>
          </ac:inkMkLst>
        </pc:inkChg>
        <pc:inkChg chg="add mod">
          <ac:chgData name="Alexandra Velasco" userId="d3f0145a-80bd-4d4e-8782-dc826dccd779" providerId="ADAL" clId="{90DEECE1-7151-3549-8A3B-A58F805EEA1C}" dt="2023-03-13T01:17:30.903" v="197"/>
          <ac:inkMkLst>
            <pc:docMk/>
            <pc:sldMk cId="2236452296" sldId="311"/>
            <ac:inkMk id="82" creationId="{7BE9DF86-2E31-C898-EAF4-EAF424A634CE}"/>
          </ac:inkMkLst>
        </pc:inkChg>
        <pc:inkChg chg="add mod">
          <ac:chgData name="Alexandra Velasco" userId="d3f0145a-80bd-4d4e-8782-dc826dccd779" providerId="ADAL" clId="{90DEECE1-7151-3549-8A3B-A58F805EEA1C}" dt="2023-03-13T01:17:30.903" v="197"/>
          <ac:inkMkLst>
            <pc:docMk/>
            <pc:sldMk cId="2236452296" sldId="311"/>
            <ac:inkMk id="83" creationId="{66E306A0-20A6-57C6-88EF-E044684A407F}"/>
          </ac:inkMkLst>
        </pc:inkChg>
        <pc:inkChg chg="add mod">
          <ac:chgData name="Alexandra Velasco" userId="d3f0145a-80bd-4d4e-8782-dc826dccd779" providerId="ADAL" clId="{90DEECE1-7151-3549-8A3B-A58F805EEA1C}" dt="2023-03-13T01:17:30.903" v="197"/>
          <ac:inkMkLst>
            <pc:docMk/>
            <pc:sldMk cId="2236452296" sldId="311"/>
            <ac:inkMk id="84" creationId="{B1B2E5F0-8794-DED6-9A30-CADC6696A8A7}"/>
          </ac:inkMkLst>
        </pc:inkChg>
        <pc:inkChg chg="add mod">
          <ac:chgData name="Alexandra Velasco" userId="d3f0145a-80bd-4d4e-8782-dc826dccd779" providerId="ADAL" clId="{90DEECE1-7151-3549-8A3B-A58F805EEA1C}" dt="2023-03-13T01:17:30.903" v="197"/>
          <ac:inkMkLst>
            <pc:docMk/>
            <pc:sldMk cId="2236452296" sldId="311"/>
            <ac:inkMk id="85" creationId="{A73C34D1-3ABD-B61E-122E-1DFF3C265C51}"/>
          </ac:inkMkLst>
        </pc:inkChg>
        <pc:inkChg chg="add mod">
          <ac:chgData name="Alexandra Velasco" userId="d3f0145a-80bd-4d4e-8782-dc826dccd779" providerId="ADAL" clId="{90DEECE1-7151-3549-8A3B-A58F805EEA1C}" dt="2023-03-13T01:17:30.903" v="197"/>
          <ac:inkMkLst>
            <pc:docMk/>
            <pc:sldMk cId="2236452296" sldId="311"/>
            <ac:inkMk id="86" creationId="{70C9EBF1-B12C-1667-E649-1E272C2D98C2}"/>
          </ac:inkMkLst>
        </pc:inkChg>
        <pc:inkChg chg="add mod">
          <ac:chgData name="Alexandra Velasco" userId="d3f0145a-80bd-4d4e-8782-dc826dccd779" providerId="ADAL" clId="{90DEECE1-7151-3549-8A3B-A58F805EEA1C}" dt="2023-03-13T01:17:49.867" v="215"/>
          <ac:inkMkLst>
            <pc:docMk/>
            <pc:sldMk cId="2236452296" sldId="311"/>
            <ac:inkMk id="90" creationId="{99F295ED-5864-6810-879B-1A13F89271B2}"/>
          </ac:inkMkLst>
        </pc:inkChg>
        <pc:inkChg chg="add mod">
          <ac:chgData name="Alexandra Velasco" userId="d3f0145a-80bd-4d4e-8782-dc826dccd779" providerId="ADAL" clId="{90DEECE1-7151-3549-8A3B-A58F805EEA1C}" dt="2023-03-13T01:17:49.867" v="215"/>
          <ac:inkMkLst>
            <pc:docMk/>
            <pc:sldMk cId="2236452296" sldId="311"/>
            <ac:inkMk id="91" creationId="{9C37889F-5701-1CD5-1B91-98438FEC2B8A}"/>
          </ac:inkMkLst>
        </pc:inkChg>
        <pc:inkChg chg="add mod">
          <ac:chgData name="Alexandra Velasco" userId="d3f0145a-80bd-4d4e-8782-dc826dccd779" providerId="ADAL" clId="{90DEECE1-7151-3549-8A3B-A58F805EEA1C}" dt="2023-03-13T01:17:49.867" v="215"/>
          <ac:inkMkLst>
            <pc:docMk/>
            <pc:sldMk cId="2236452296" sldId="311"/>
            <ac:inkMk id="92" creationId="{947AFE7A-5F23-0D0E-5688-BA37C869D164}"/>
          </ac:inkMkLst>
        </pc:inkChg>
        <pc:inkChg chg="add mod">
          <ac:chgData name="Alexandra Velasco" userId="d3f0145a-80bd-4d4e-8782-dc826dccd779" providerId="ADAL" clId="{90DEECE1-7151-3549-8A3B-A58F805EEA1C}" dt="2023-03-13T01:17:49.867" v="215"/>
          <ac:inkMkLst>
            <pc:docMk/>
            <pc:sldMk cId="2236452296" sldId="311"/>
            <ac:inkMk id="93" creationId="{865BCB7E-5688-553D-8B24-B720E2F2B855}"/>
          </ac:inkMkLst>
        </pc:inkChg>
        <pc:inkChg chg="add mod">
          <ac:chgData name="Alexandra Velasco" userId="d3f0145a-80bd-4d4e-8782-dc826dccd779" providerId="ADAL" clId="{90DEECE1-7151-3549-8A3B-A58F805EEA1C}" dt="2023-03-13T01:17:49.867" v="215"/>
          <ac:inkMkLst>
            <pc:docMk/>
            <pc:sldMk cId="2236452296" sldId="311"/>
            <ac:inkMk id="94" creationId="{7B404F4D-7F75-95A3-035A-4022D8965B54}"/>
          </ac:inkMkLst>
        </pc:inkChg>
        <pc:inkChg chg="add mod">
          <ac:chgData name="Alexandra Velasco" userId="d3f0145a-80bd-4d4e-8782-dc826dccd779" providerId="ADAL" clId="{90DEECE1-7151-3549-8A3B-A58F805EEA1C}" dt="2023-03-13T01:17:49.867" v="215"/>
          <ac:inkMkLst>
            <pc:docMk/>
            <pc:sldMk cId="2236452296" sldId="311"/>
            <ac:inkMk id="96" creationId="{C4AE2BF7-50EC-42E1-3985-92EF54A52E5A}"/>
          </ac:inkMkLst>
        </pc:inkChg>
        <pc:inkChg chg="add mod">
          <ac:chgData name="Alexandra Velasco" userId="d3f0145a-80bd-4d4e-8782-dc826dccd779" providerId="ADAL" clId="{90DEECE1-7151-3549-8A3B-A58F805EEA1C}" dt="2023-03-13T01:17:49.867" v="215"/>
          <ac:inkMkLst>
            <pc:docMk/>
            <pc:sldMk cId="2236452296" sldId="311"/>
            <ac:inkMk id="98" creationId="{B80C6BAD-E550-C36F-95B0-12FD24BBE9D7}"/>
          </ac:inkMkLst>
        </pc:inkChg>
        <pc:inkChg chg="add mod">
          <ac:chgData name="Alexandra Velasco" userId="d3f0145a-80bd-4d4e-8782-dc826dccd779" providerId="ADAL" clId="{90DEECE1-7151-3549-8A3B-A58F805EEA1C}" dt="2023-03-13T01:17:46.703" v="211"/>
          <ac:inkMkLst>
            <pc:docMk/>
            <pc:sldMk cId="2236452296" sldId="311"/>
            <ac:inkMk id="100" creationId="{A628091C-26D3-2FCB-12AE-924944A74D71}"/>
          </ac:inkMkLst>
        </pc:inkChg>
        <pc:inkChg chg="add mod">
          <ac:chgData name="Alexandra Velasco" userId="d3f0145a-80bd-4d4e-8782-dc826dccd779" providerId="ADAL" clId="{90DEECE1-7151-3549-8A3B-A58F805EEA1C}" dt="2023-03-13T01:17:46.703" v="211"/>
          <ac:inkMkLst>
            <pc:docMk/>
            <pc:sldMk cId="2236452296" sldId="311"/>
            <ac:inkMk id="101" creationId="{B845D9EE-64B7-73F3-0FE3-6AE92CBC2656}"/>
          </ac:inkMkLst>
        </pc:inkChg>
        <pc:inkChg chg="add mod">
          <ac:chgData name="Alexandra Velasco" userId="d3f0145a-80bd-4d4e-8782-dc826dccd779" providerId="ADAL" clId="{90DEECE1-7151-3549-8A3B-A58F805EEA1C}" dt="2023-03-13T01:17:46.703" v="211"/>
          <ac:inkMkLst>
            <pc:docMk/>
            <pc:sldMk cId="2236452296" sldId="311"/>
            <ac:inkMk id="102" creationId="{02814DC4-C588-677C-7220-8A9B2B7691E7}"/>
          </ac:inkMkLst>
        </pc:inkChg>
        <pc:inkChg chg="add mod">
          <ac:chgData name="Alexandra Velasco" userId="d3f0145a-80bd-4d4e-8782-dc826dccd779" providerId="ADAL" clId="{90DEECE1-7151-3549-8A3B-A58F805EEA1C}" dt="2023-03-13T01:17:49.867" v="215"/>
          <ac:inkMkLst>
            <pc:docMk/>
            <pc:sldMk cId="2236452296" sldId="311"/>
            <ac:inkMk id="104" creationId="{1917D9CD-0A75-5D4A-6F4B-971D1295E2D1}"/>
          </ac:inkMkLst>
        </pc:inkChg>
        <pc:inkChg chg="add mod">
          <ac:chgData name="Alexandra Velasco" userId="d3f0145a-80bd-4d4e-8782-dc826dccd779" providerId="ADAL" clId="{90DEECE1-7151-3549-8A3B-A58F805EEA1C}" dt="2023-03-13T01:17:49.867" v="215"/>
          <ac:inkMkLst>
            <pc:docMk/>
            <pc:sldMk cId="2236452296" sldId="311"/>
            <ac:inkMk id="106" creationId="{3FBD50A7-D640-DE0B-B168-5E401CD50055}"/>
          </ac:inkMkLst>
        </pc:inkChg>
        <pc:inkChg chg="add mod">
          <ac:chgData name="Alexandra Velasco" userId="d3f0145a-80bd-4d4e-8782-dc826dccd779" providerId="ADAL" clId="{90DEECE1-7151-3549-8A3B-A58F805EEA1C}" dt="2023-03-13T01:17:54.090" v="219"/>
          <ac:inkMkLst>
            <pc:docMk/>
            <pc:sldMk cId="2236452296" sldId="311"/>
            <ac:inkMk id="108" creationId="{FE59D8EC-2C7D-8E45-C634-45559E7D1ACE}"/>
          </ac:inkMkLst>
        </pc:inkChg>
        <pc:inkChg chg="add mod">
          <ac:chgData name="Alexandra Velasco" userId="d3f0145a-80bd-4d4e-8782-dc826dccd779" providerId="ADAL" clId="{90DEECE1-7151-3549-8A3B-A58F805EEA1C}" dt="2023-03-13T01:17:54.090" v="219"/>
          <ac:inkMkLst>
            <pc:docMk/>
            <pc:sldMk cId="2236452296" sldId="311"/>
            <ac:inkMk id="109" creationId="{2232366E-7327-381B-AB38-039E01E230C4}"/>
          </ac:inkMkLst>
        </pc:inkChg>
        <pc:inkChg chg="add mod">
          <ac:chgData name="Alexandra Velasco" userId="d3f0145a-80bd-4d4e-8782-dc826dccd779" providerId="ADAL" clId="{90DEECE1-7151-3549-8A3B-A58F805EEA1C}" dt="2023-03-13T01:17:54.090" v="219"/>
          <ac:inkMkLst>
            <pc:docMk/>
            <pc:sldMk cId="2236452296" sldId="311"/>
            <ac:inkMk id="110" creationId="{7DF51B5B-9D3E-B6B2-539D-1E5C1F1329D5}"/>
          </ac:inkMkLst>
        </pc:inkChg>
        <pc:inkChg chg="add mod">
          <ac:chgData name="Alexandra Velasco" userId="d3f0145a-80bd-4d4e-8782-dc826dccd779" providerId="ADAL" clId="{90DEECE1-7151-3549-8A3B-A58F805EEA1C}" dt="2023-03-13T01:18:06.437" v="228"/>
          <ac:inkMkLst>
            <pc:docMk/>
            <pc:sldMk cId="2236452296" sldId="311"/>
            <ac:inkMk id="112" creationId="{84838D75-53D2-C6E5-756E-7077A3F6C4A3}"/>
          </ac:inkMkLst>
        </pc:inkChg>
        <pc:inkChg chg="add mod">
          <ac:chgData name="Alexandra Velasco" userId="d3f0145a-80bd-4d4e-8782-dc826dccd779" providerId="ADAL" clId="{90DEECE1-7151-3549-8A3B-A58F805EEA1C}" dt="2023-03-13T01:18:06.437" v="228"/>
          <ac:inkMkLst>
            <pc:docMk/>
            <pc:sldMk cId="2236452296" sldId="311"/>
            <ac:inkMk id="113" creationId="{8D967239-FAE9-5789-02F2-C0E311AD9905}"/>
          </ac:inkMkLst>
        </pc:inkChg>
        <pc:inkChg chg="add mod">
          <ac:chgData name="Alexandra Velasco" userId="d3f0145a-80bd-4d4e-8782-dc826dccd779" providerId="ADAL" clId="{90DEECE1-7151-3549-8A3B-A58F805EEA1C}" dt="2023-03-13T01:18:06.437" v="228"/>
          <ac:inkMkLst>
            <pc:docMk/>
            <pc:sldMk cId="2236452296" sldId="311"/>
            <ac:inkMk id="114" creationId="{82CDCB01-BA46-D005-7024-61126E0B17BD}"/>
          </ac:inkMkLst>
        </pc:inkChg>
        <pc:inkChg chg="add mod">
          <ac:chgData name="Alexandra Velasco" userId="d3f0145a-80bd-4d4e-8782-dc826dccd779" providerId="ADAL" clId="{90DEECE1-7151-3549-8A3B-A58F805EEA1C}" dt="2023-03-13T01:18:06.437" v="228"/>
          <ac:inkMkLst>
            <pc:docMk/>
            <pc:sldMk cId="2236452296" sldId="311"/>
            <ac:inkMk id="115" creationId="{972A1938-B496-83C0-2E10-3B4D8EFC9487}"/>
          </ac:inkMkLst>
        </pc:inkChg>
        <pc:inkChg chg="add mod">
          <ac:chgData name="Alexandra Velasco" userId="d3f0145a-80bd-4d4e-8782-dc826dccd779" providerId="ADAL" clId="{90DEECE1-7151-3549-8A3B-A58F805EEA1C}" dt="2023-03-13T01:18:06.437" v="228"/>
          <ac:inkMkLst>
            <pc:docMk/>
            <pc:sldMk cId="2236452296" sldId="311"/>
            <ac:inkMk id="116" creationId="{3196AC88-A55B-2E9E-DE7A-9CC9B348E765}"/>
          </ac:inkMkLst>
        </pc:inkChg>
        <pc:inkChg chg="add mod">
          <ac:chgData name="Alexandra Velasco" userId="d3f0145a-80bd-4d4e-8782-dc826dccd779" providerId="ADAL" clId="{90DEECE1-7151-3549-8A3B-A58F805EEA1C}" dt="2023-03-13T01:18:06.437" v="228"/>
          <ac:inkMkLst>
            <pc:docMk/>
            <pc:sldMk cId="2236452296" sldId="311"/>
            <ac:inkMk id="118" creationId="{AB879719-D703-26FC-9522-B27149A9C5A1}"/>
          </ac:inkMkLst>
        </pc:inkChg>
        <pc:inkChg chg="add mod">
          <ac:chgData name="Alexandra Velasco" userId="d3f0145a-80bd-4d4e-8782-dc826dccd779" providerId="ADAL" clId="{90DEECE1-7151-3549-8A3B-A58F805EEA1C}" dt="2023-03-13T01:18:06.437" v="228"/>
          <ac:inkMkLst>
            <pc:docMk/>
            <pc:sldMk cId="2236452296" sldId="311"/>
            <ac:inkMk id="119" creationId="{461ACD3E-B41F-9F85-935A-CE130E6E684D}"/>
          </ac:inkMkLst>
        </pc:inkChg>
        <pc:inkChg chg="add mod">
          <ac:chgData name="Alexandra Velasco" userId="d3f0145a-80bd-4d4e-8782-dc826dccd779" providerId="ADAL" clId="{90DEECE1-7151-3549-8A3B-A58F805EEA1C}" dt="2023-03-13T01:18:14.072" v="238"/>
          <ac:inkMkLst>
            <pc:docMk/>
            <pc:sldMk cId="2236452296" sldId="311"/>
            <ac:inkMk id="121" creationId="{6D51A654-DA7A-BB21-1BED-A51B29E1C9EB}"/>
          </ac:inkMkLst>
        </pc:inkChg>
        <pc:inkChg chg="add mod">
          <ac:chgData name="Alexandra Velasco" userId="d3f0145a-80bd-4d4e-8782-dc826dccd779" providerId="ADAL" clId="{90DEECE1-7151-3549-8A3B-A58F805EEA1C}" dt="2023-03-13T01:18:14.072" v="238"/>
          <ac:inkMkLst>
            <pc:docMk/>
            <pc:sldMk cId="2236452296" sldId="311"/>
            <ac:inkMk id="122" creationId="{C9FB88CD-1DF9-5DBB-E169-7D4C6753EE4B}"/>
          </ac:inkMkLst>
        </pc:inkChg>
        <pc:inkChg chg="add mod">
          <ac:chgData name="Alexandra Velasco" userId="d3f0145a-80bd-4d4e-8782-dc826dccd779" providerId="ADAL" clId="{90DEECE1-7151-3549-8A3B-A58F805EEA1C}" dt="2023-03-13T01:18:14.072" v="238"/>
          <ac:inkMkLst>
            <pc:docMk/>
            <pc:sldMk cId="2236452296" sldId="311"/>
            <ac:inkMk id="123" creationId="{4933ECCC-650E-5BB6-2AC8-72633E2EAB7E}"/>
          </ac:inkMkLst>
        </pc:inkChg>
        <pc:inkChg chg="add mod">
          <ac:chgData name="Alexandra Velasco" userId="d3f0145a-80bd-4d4e-8782-dc826dccd779" providerId="ADAL" clId="{90DEECE1-7151-3549-8A3B-A58F805EEA1C}" dt="2023-03-13T01:18:14.072" v="238"/>
          <ac:inkMkLst>
            <pc:docMk/>
            <pc:sldMk cId="2236452296" sldId="311"/>
            <ac:inkMk id="125" creationId="{8AF79802-C39C-D9F2-1346-3118DD0B4AB2}"/>
          </ac:inkMkLst>
        </pc:inkChg>
        <pc:inkChg chg="add mod">
          <ac:chgData name="Alexandra Velasco" userId="d3f0145a-80bd-4d4e-8782-dc826dccd779" providerId="ADAL" clId="{90DEECE1-7151-3549-8A3B-A58F805EEA1C}" dt="2023-03-13T01:18:14.072" v="238"/>
          <ac:inkMkLst>
            <pc:docMk/>
            <pc:sldMk cId="2236452296" sldId="311"/>
            <ac:inkMk id="126" creationId="{1EBFBF43-1121-698C-B18E-30662D9146C4}"/>
          </ac:inkMkLst>
        </pc:inkChg>
        <pc:inkChg chg="add mod">
          <ac:chgData name="Alexandra Velasco" userId="d3f0145a-80bd-4d4e-8782-dc826dccd779" providerId="ADAL" clId="{90DEECE1-7151-3549-8A3B-A58F805EEA1C}" dt="2023-03-13T01:18:14.072" v="238"/>
          <ac:inkMkLst>
            <pc:docMk/>
            <pc:sldMk cId="2236452296" sldId="311"/>
            <ac:inkMk id="127" creationId="{0BEFE4E3-A63A-F8B2-23E0-92A4DEE558BC}"/>
          </ac:inkMkLst>
        </pc:inkChg>
        <pc:inkChg chg="add mod">
          <ac:chgData name="Alexandra Velasco" userId="d3f0145a-80bd-4d4e-8782-dc826dccd779" providerId="ADAL" clId="{90DEECE1-7151-3549-8A3B-A58F805EEA1C}" dt="2023-03-13T01:18:14.072" v="238"/>
          <ac:inkMkLst>
            <pc:docMk/>
            <pc:sldMk cId="2236452296" sldId="311"/>
            <ac:inkMk id="128" creationId="{60CDC6D8-F4CE-E89E-267B-83648C9FE6B3}"/>
          </ac:inkMkLst>
        </pc:inkChg>
        <pc:inkChg chg="add mod">
          <ac:chgData name="Alexandra Velasco" userId="d3f0145a-80bd-4d4e-8782-dc826dccd779" providerId="ADAL" clId="{90DEECE1-7151-3549-8A3B-A58F805EEA1C}" dt="2023-03-13T01:18:14.072" v="238"/>
          <ac:inkMkLst>
            <pc:docMk/>
            <pc:sldMk cId="2236452296" sldId="311"/>
            <ac:inkMk id="129" creationId="{E5D45F2C-0096-0062-8BA5-ED839C236AE8}"/>
          </ac:inkMkLst>
        </pc:inkChg>
        <pc:inkChg chg="add mod">
          <ac:chgData name="Alexandra Velasco" userId="d3f0145a-80bd-4d4e-8782-dc826dccd779" providerId="ADAL" clId="{90DEECE1-7151-3549-8A3B-A58F805EEA1C}" dt="2023-03-13T01:18:26.006" v="248"/>
          <ac:inkMkLst>
            <pc:docMk/>
            <pc:sldMk cId="2236452296" sldId="311"/>
            <ac:inkMk id="131" creationId="{0A280B27-E394-B309-5500-F17684E826FB}"/>
          </ac:inkMkLst>
        </pc:inkChg>
        <pc:inkChg chg="add mod">
          <ac:chgData name="Alexandra Velasco" userId="d3f0145a-80bd-4d4e-8782-dc826dccd779" providerId="ADAL" clId="{90DEECE1-7151-3549-8A3B-A58F805EEA1C}" dt="2023-03-13T01:18:26.006" v="248"/>
          <ac:inkMkLst>
            <pc:docMk/>
            <pc:sldMk cId="2236452296" sldId="311"/>
            <ac:inkMk id="132" creationId="{F813422D-E2D4-FBFD-8004-A9DB9BB2EF94}"/>
          </ac:inkMkLst>
        </pc:inkChg>
        <pc:inkChg chg="add">
          <ac:chgData name="Alexandra Velasco" userId="d3f0145a-80bd-4d4e-8782-dc826dccd779" providerId="ADAL" clId="{90DEECE1-7151-3549-8A3B-A58F805EEA1C}" dt="2023-03-13T01:18:21.939" v="241" actId="9405"/>
          <ac:inkMkLst>
            <pc:docMk/>
            <pc:sldMk cId="2236452296" sldId="311"/>
            <ac:inkMk id="133" creationId="{752A8E30-DF0C-166D-892E-F35C45136E71}"/>
          </ac:inkMkLst>
        </pc:inkChg>
        <pc:inkChg chg="add mod">
          <ac:chgData name="Alexandra Velasco" userId="d3f0145a-80bd-4d4e-8782-dc826dccd779" providerId="ADAL" clId="{90DEECE1-7151-3549-8A3B-A58F805EEA1C}" dt="2023-03-13T01:18:26.006" v="248"/>
          <ac:inkMkLst>
            <pc:docMk/>
            <pc:sldMk cId="2236452296" sldId="311"/>
            <ac:inkMk id="134" creationId="{2690C350-40E9-BF25-E567-F0F7A72E4D5C}"/>
          </ac:inkMkLst>
        </pc:inkChg>
        <pc:inkChg chg="add mod">
          <ac:chgData name="Alexandra Velasco" userId="d3f0145a-80bd-4d4e-8782-dc826dccd779" providerId="ADAL" clId="{90DEECE1-7151-3549-8A3B-A58F805EEA1C}" dt="2023-03-13T01:18:26.006" v="248"/>
          <ac:inkMkLst>
            <pc:docMk/>
            <pc:sldMk cId="2236452296" sldId="311"/>
            <ac:inkMk id="135" creationId="{E6FCF998-7DCA-6224-978A-BDC58E7A2202}"/>
          </ac:inkMkLst>
        </pc:inkChg>
        <pc:inkChg chg="add mod">
          <ac:chgData name="Alexandra Velasco" userId="d3f0145a-80bd-4d4e-8782-dc826dccd779" providerId="ADAL" clId="{90DEECE1-7151-3549-8A3B-A58F805EEA1C}" dt="2023-03-13T01:18:26.006" v="248"/>
          <ac:inkMkLst>
            <pc:docMk/>
            <pc:sldMk cId="2236452296" sldId="311"/>
            <ac:inkMk id="137" creationId="{7E424A25-330F-1F08-3A89-150BD555A1D4}"/>
          </ac:inkMkLst>
        </pc:inkChg>
        <pc:inkChg chg="add mod">
          <ac:chgData name="Alexandra Velasco" userId="d3f0145a-80bd-4d4e-8782-dc826dccd779" providerId="ADAL" clId="{90DEECE1-7151-3549-8A3B-A58F805EEA1C}" dt="2023-03-13T01:18:26.006" v="248"/>
          <ac:inkMkLst>
            <pc:docMk/>
            <pc:sldMk cId="2236452296" sldId="311"/>
            <ac:inkMk id="139" creationId="{12895B7D-1829-13FF-7C6C-FAC5C8D11F6B}"/>
          </ac:inkMkLst>
        </pc:inkChg>
        <pc:inkChg chg="add">
          <ac:chgData name="Alexandra Velasco" userId="d3f0145a-80bd-4d4e-8782-dc826dccd779" providerId="ADAL" clId="{90DEECE1-7151-3549-8A3B-A58F805EEA1C}" dt="2023-03-13T01:18:26.397" v="249" actId="9405"/>
          <ac:inkMkLst>
            <pc:docMk/>
            <pc:sldMk cId="2236452296" sldId="311"/>
            <ac:inkMk id="141" creationId="{65604F0E-45ED-187B-0D8B-3A38EEDB30EA}"/>
          </ac:inkMkLst>
        </pc:inkChg>
        <pc:inkChg chg="add mod">
          <ac:chgData name="Alexandra Velasco" userId="d3f0145a-80bd-4d4e-8782-dc826dccd779" providerId="ADAL" clId="{90DEECE1-7151-3549-8A3B-A58F805EEA1C}" dt="2023-03-13T01:19:24.074" v="286"/>
          <ac:inkMkLst>
            <pc:docMk/>
            <pc:sldMk cId="2236452296" sldId="311"/>
            <ac:inkMk id="142" creationId="{A741C536-ECAA-BF12-E0F9-61EB2ED06F99}"/>
          </ac:inkMkLst>
        </pc:inkChg>
        <pc:inkChg chg="add mod">
          <ac:chgData name="Alexandra Velasco" userId="d3f0145a-80bd-4d4e-8782-dc826dccd779" providerId="ADAL" clId="{90DEECE1-7151-3549-8A3B-A58F805EEA1C}" dt="2023-03-13T01:19:24.074" v="286"/>
          <ac:inkMkLst>
            <pc:docMk/>
            <pc:sldMk cId="2236452296" sldId="311"/>
            <ac:inkMk id="143" creationId="{346D6C91-3161-8D02-1A48-2FBAC0B17CDB}"/>
          </ac:inkMkLst>
        </pc:inkChg>
        <pc:inkChg chg="add del mod">
          <ac:chgData name="Alexandra Velasco" userId="d3f0145a-80bd-4d4e-8782-dc826dccd779" providerId="ADAL" clId="{90DEECE1-7151-3549-8A3B-A58F805EEA1C}" dt="2023-03-13T01:19:07.973" v="281"/>
          <ac:inkMkLst>
            <pc:docMk/>
            <pc:sldMk cId="2236452296" sldId="311"/>
            <ac:inkMk id="145" creationId="{F7D222C9-A602-B7E6-79D3-528B058E1DEF}"/>
          </ac:inkMkLst>
        </pc:inkChg>
        <pc:inkChg chg="add del mod">
          <ac:chgData name="Alexandra Velasco" userId="d3f0145a-80bd-4d4e-8782-dc826dccd779" providerId="ADAL" clId="{90DEECE1-7151-3549-8A3B-A58F805EEA1C}" dt="2023-03-13T01:19:07.976" v="282"/>
          <ac:inkMkLst>
            <pc:docMk/>
            <pc:sldMk cId="2236452296" sldId="311"/>
            <ac:inkMk id="146" creationId="{2923E560-C47F-D436-739E-1CC0FD62C258}"/>
          </ac:inkMkLst>
        </pc:inkChg>
        <pc:inkChg chg="add mod">
          <ac:chgData name="Alexandra Velasco" userId="d3f0145a-80bd-4d4e-8782-dc826dccd779" providerId="ADAL" clId="{90DEECE1-7151-3549-8A3B-A58F805EEA1C}" dt="2023-03-13T01:18:53.609" v="273"/>
          <ac:inkMkLst>
            <pc:docMk/>
            <pc:sldMk cId="2236452296" sldId="311"/>
            <ac:inkMk id="148" creationId="{EA860437-CA7E-4EDB-11DC-346D8483FE75}"/>
          </ac:inkMkLst>
        </pc:inkChg>
        <pc:inkChg chg="add mod">
          <ac:chgData name="Alexandra Velasco" userId="d3f0145a-80bd-4d4e-8782-dc826dccd779" providerId="ADAL" clId="{90DEECE1-7151-3549-8A3B-A58F805EEA1C}" dt="2023-03-13T01:18:53.609" v="273"/>
          <ac:inkMkLst>
            <pc:docMk/>
            <pc:sldMk cId="2236452296" sldId="311"/>
            <ac:inkMk id="149" creationId="{8781BBA0-B00F-3F99-E2F4-06DBF4212108}"/>
          </ac:inkMkLst>
        </pc:inkChg>
        <pc:inkChg chg="add mod">
          <ac:chgData name="Alexandra Velasco" userId="d3f0145a-80bd-4d4e-8782-dc826dccd779" providerId="ADAL" clId="{90DEECE1-7151-3549-8A3B-A58F805EEA1C}" dt="2023-03-13T01:18:53.609" v="273"/>
          <ac:inkMkLst>
            <pc:docMk/>
            <pc:sldMk cId="2236452296" sldId="311"/>
            <ac:inkMk id="150" creationId="{4EBB5374-593D-3D97-8811-8F27AEAC5809}"/>
          </ac:inkMkLst>
        </pc:inkChg>
        <pc:inkChg chg="add mod">
          <ac:chgData name="Alexandra Velasco" userId="d3f0145a-80bd-4d4e-8782-dc826dccd779" providerId="ADAL" clId="{90DEECE1-7151-3549-8A3B-A58F805EEA1C}" dt="2023-03-13T01:18:53.609" v="273"/>
          <ac:inkMkLst>
            <pc:docMk/>
            <pc:sldMk cId="2236452296" sldId="311"/>
            <ac:inkMk id="151" creationId="{CAEACFEC-8772-D530-A2CF-634F5B7A4F34}"/>
          </ac:inkMkLst>
        </pc:inkChg>
        <pc:inkChg chg="add mod">
          <ac:chgData name="Alexandra Velasco" userId="d3f0145a-80bd-4d4e-8782-dc826dccd779" providerId="ADAL" clId="{90DEECE1-7151-3549-8A3B-A58F805EEA1C}" dt="2023-03-13T01:18:53.609" v="273"/>
          <ac:inkMkLst>
            <pc:docMk/>
            <pc:sldMk cId="2236452296" sldId="311"/>
            <ac:inkMk id="152" creationId="{B8AEFFB6-A41B-0FD7-8017-25A34F641578}"/>
          </ac:inkMkLst>
        </pc:inkChg>
        <pc:inkChg chg="add mod">
          <ac:chgData name="Alexandra Velasco" userId="d3f0145a-80bd-4d4e-8782-dc826dccd779" providerId="ADAL" clId="{90DEECE1-7151-3549-8A3B-A58F805EEA1C}" dt="2023-03-13T01:18:53.609" v="273"/>
          <ac:inkMkLst>
            <pc:docMk/>
            <pc:sldMk cId="2236452296" sldId="311"/>
            <ac:inkMk id="153" creationId="{4B723404-ACD0-0997-1289-701E61874D53}"/>
          </ac:inkMkLst>
        </pc:inkChg>
        <pc:inkChg chg="add mod">
          <ac:chgData name="Alexandra Velasco" userId="d3f0145a-80bd-4d4e-8782-dc826dccd779" providerId="ADAL" clId="{90DEECE1-7151-3549-8A3B-A58F805EEA1C}" dt="2023-03-13T01:18:53.609" v="273"/>
          <ac:inkMkLst>
            <pc:docMk/>
            <pc:sldMk cId="2236452296" sldId="311"/>
            <ac:inkMk id="154" creationId="{AD43D106-8DC4-FBAF-4BE4-65E66C11EF1F}"/>
          </ac:inkMkLst>
        </pc:inkChg>
        <pc:inkChg chg="add mod">
          <ac:chgData name="Alexandra Velasco" userId="d3f0145a-80bd-4d4e-8782-dc826dccd779" providerId="ADAL" clId="{90DEECE1-7151-3549-8A3B-A58F805EEA1C}" dt="2023-03-13T01:18:53.609" v="273"/>
          <ac:inkMkLst>
            <pc:docMk/>
            <pc:sldMk cId="2236452296" sldId="311"/>
            <ac:inkMk id="155" creationId="{00236A46-7638-2A2E-1F8A-EFA9925CF199}"/>
          </ac:inkMkLst>
        </pc:inkChg>
        <pc:inkChg chg="add mod">
          <ac:chgData name="Alexandra Velasco" userId="d3f0145a-80bd-4d4e-8782-dc826dccd779" providerId="ADAL" clId="{90DEECE1-7151-3549-8A3B-A58F805EEA1C}" dt="2023-03-13T01:18:53.609" v="273"/>
          <ac:inkMkLst>
            <pc:docMk/>
            <pc:sldMk cId="2236452296" sldId="311"/>
            <ac:inkMk id="156" creationId="{F7783E8E-DC91-2408-1A07-FE5C7E69CE20}"/>
          </ac:inkMkLst>
        </pc:inkChg>
        <pc:inkChg chg="add mod">
          <ac:chgData name="Alexandra Velasco" userId="d3f0145a-80bd-4d4e-8782-dc826dccd779" providerId="ADAL" clId="{90DEECE1-7151-3549-8A3B-A58F805EEA1C}" dt="2023-03-13T01:18:53.609" v="273"/>
          <ac:inkMkLst>
            <pc:docMk/>
            <pc:sldMk cId="2236452296" sldId="311"/>
            <ac:inkMk id="157" creationId="{1D68AF22-D591-7413-275E-16A052359912}"/>
          </ac:inkMkLst>
        </pc:inkChg>
        <pc:inkChg chg="add mod">
          <ac:chgData name="Alexandra Velasco" userId="d3f0145a-80bd-4d4e-8782-dc826dccd779" providerId="ADAL" clId="{90DEECE1-7151-3549-8A3B-A58F805EEA1C}" dt="2023-03-13T01:18:53.609" v="273"/>
          <ac:inkMkLst>
            <pc:docMk/>
            <pc:sldMk cId="2236452296" sldId="311"/>
            <ac:inkMk id="158" creationId="{10D019DA-60F0-3F79-C0A0-8B4571246460}"/>
          </ac:inkMkLst>
        </pc:inkChg>
        <pc:inkChg chg="add mod">
          <ac:chgData name="Alexandra Velasco" userId="d3f0145a-80bd-4d4e-8782-dc826dccd779" providerId="ADAL" clId="{90DEECE1-7151-3549-8A3B-A58F805EEA1C}" dt="2023-03-13T01:18:53.609" v="273"/>
          <ac:inkMkLst>
            <pc:docMk/>
            <pc:sldMk cId="2236452296" sldId="311"/>
            <ac:inkMk id="159" creationId="{D3830B6D-0925-D0D4-6566-A61C3C3990AE}"/>
          </ac:inkMkLst>
        </pc:inkChg>
        <pc:inkChg chg="add mod">
          <ac:chgData name="Alexandra Velasco" userId="d3f0145a-80bd-4d4e-8782-dc826dccd779" providerId="ADAL" clId="{90DEECE1-7151-3549-8A3B-A58F805EEA1C}" dt="2023-03-13T01:18:53.609" v="273"/>
          <ac:inkMkLst>
            <pc:docMk/>
            <pc:sldMk cId="2236452296" sldId="311"/>
            <ac:inkMk id="160" creationId="{BE242093-677F-6AF8-1CD6-800DCE0061AD}"/>
          </ac:inkMkLst>
        </pc:inkChg>
        <pc:inkChg chg="add mod">
          <ac:chgData name="Alexandra Velasco" userId="d3f0145a-80bd-4d4e-8782-dc826dccd779" providerId="ADAL" clId="{90DEECE1-7151-3549-8A3B-A58F805EEA1C}" dt="2023-03-13T01:18:53.609" v="273"/>
          <ac:inkMkLst>
            <pc:docMk/>
            <pc:sldMk cId="2236452296" sldId="311"/>
            <ac:inkMk id="161" creationId="{7EC69E9D-D8F5-7999-6811-3A6660389994}"/>
          </ac:inkMkLst>
        </pc:inkChg>
        <pc:inkChg chg="add mod">
          <ac:chgData name="Alexandra Velasco" userId="d3f0145a-80bd-4d4e-8782-dc826dccd779" providerId="ADAL" clId="{90DEECE1-7151-3549-8A3B-A58F805EEA1C}" dt="2023-03-13T01:18:53.609" v="273"/>
          <ac:inkMkLst>
            <pc:docMk/>
            <pc:sldMk cId="2236452296" sldId="311"/>
            <ac:inkMk id="162" creationId="{46EE6847-851A-3BB7-F1FC-4A759B63DD65}"/>
          </ac:inkMkLst>
        </pc:inkChg>
        <pc:inkChg chg="add mod">
          <ac:chgData name="Alexandra Velasco" userId="d3f0145a-80bd-4d4e-8782-dc826dccd779" providerId="ADAL" clId="{90DEECE1-7151-3549-8A3B-A58F805EEA1C}" dt="2023-03-13T01:18:53.609" v="273"/>
          <ac:inkMkLst>
            <pc:docMk/>
            <pc:sldMk cId="2236452296" sldId="311"/>
            <ac:inkMk id="163" creationId="{4AE29471-FE95-D06E-772D-A451A5E731D3}"/>
          </ac:inkMkLst>
        </pc:inkChg>
        <pc:inkChg chg="add mod">
          <ac:chgData name="Alexandra Velasco" userId="d3f0145a-80bd-4d4e-8782-dc826dccd779" providerId="ADAL" clId="{90DEECE1-7151-3549-8A3B-A58F805EEA1C}" dt="2023-03-13T01:18:53.609" v="273"/>
          <ac:inkMkLst>
            <pc:docMk/>
            <pc:sldMk cId="2236452296" sldId="311"/>
            <ac:inkMk id="164" creationId="{4EF2D951-6E66-F3F9-85EF-CB4755298C2D}"/>
          </ac:inkMkLst>
        </pc:inkChg>
        <pc:inkChg chg="add mod">
          <ac:chgData name="Alexandra Velasco" userId="d3f0145a-80bd-4d4e-8782-dc826dccd779" providerId="ADAL" clId="{90DEECE1-7151-3549-8A3B-A58F805EEA1C}" dt="2023-03-13T01:18:58.594" v="276"/>
          <ac:inkMkLst>
            <pc:docMk/>
            <pc:sldMk cId="2236452296" sldId="311"/>
            <ac:inkMk id="168" creationId="{41153DB4-C75D-938D-A2E5-DA44781E83CC}"/>
          </ac:inkMkLst>
        </pc:inkChg>
        <pc:inkChg chg="add mod">
          <ac:chgData name="Alexandra Velasco" userId="d3f0145a-80bd-4d4e-8782-dc826dccd779" providerId="ADAL" clId="{90DEECE1-7151-3549-8A3B-A58F805EEA1C}" dt="2023-03-13T01:18:58.594" v="276"/>
          <ac:inkMkLst>
            <pc:docMk/>
            <pc:sldMk cId="2236452296" sldId="311"/>
            <ac:inkMk id="169" creationId="{80D37B68-2A03-4CED-4467-C039C1C0C804}"/>
          </ac:inkMkLst>
        </pc:inkChg>
        <pc:inkChg chg="add mod">
          <ac:chgData name="Alexandra Velasco" userId="d3f0145a-80bd-4d4e-8782-dc826dccd779" providerId="ADAL" clId="{90DEECE1-7151-3549-8A3B-A58F805EEA1C}" dt="2023-03-13T01:19:03.537" v="280"/>
          <ac:inkMkLst>
            <pc:docMk/>
            <pc:sldMk cId="2236452296" sldId="311"/>
            <ac:inkMk id="171" creationId="{87885390-E2B3-0993-3BB0-6A3932B98B49}"/>
          </ac:inkMkLst>
        </pc:inkChg>
        <pc:inkChg chg="add mod">
          <ac:chgData name="Alexandra Velasco" userId="d3f0145a-80bd-4d4e-8782-dc826dccd779" providerId="ADAL" clId="{90DEECE1-7151-3549-8A3B-A58F805EEA1C}" dt="2023-03-13T01:19:03.537" v="280"/>
          <ac:inkMkLst>
            <pc:docMk/>
            <pc:sldMk cId="2236452296" sldId="311"/>
            <ac:inkMk id="172" creationId="{269D2D96-C3BB-C4AB-08A2-FD687BB77D90}"/>
          </ac:inkMkLst>
        </pc:inkChg>
        <pc:inkChg chg="add mod">
          <ac:chgData name="Alexandra Velasco" userId="d3f0145a-80bd-4d4e-8782-dc826dccd779" providerId="ADAL" clId="{90DEECE1-7151-3549-8A3B-A58F805EEA1C}" dt="2023-03-13T01:19:03.537" v="280"/>
          <ac:inkMkLst>
            <pc:docMk/>
            <pc:sldMk cId="2236452296" sldId="311"/>
            <ac:inkMk id="173" creationId="{10130B5E-D2EF-B7F3-2F7E-7F816265F428}"/>
          </ac:inkMkLst>
        </pc:inkChg>
        <pc:inkChg chg="add">
          <ac:chgData name="Alexandra Velasco" userId="d3f0145a-80bd-4d4e-8782-dc826dccd779" providerId="ADAL" clId="{90DEECE1-7151-3549-8A3B-A58F805EEA1C}" dt="2023-03-13T01:19:14.344" v="283" actId="9405"/>
          <ac:inkMkLst>
            <pc:docMk/>
            <pc:sldMk cId="2236452296" sldId="311"/>
            <ac:inkMk id="175" creationId="{FEE74655-CB78-35B9-FD6E-950E600E3AEC}"/>
          </ac:inkMkLst>
        </pc:inkChg>
        <pc:inkChg chg="add">
          <ac:chgData name="Alexandra Velasco" userId="d3f0145a-80bd-4d4e-8782-dc826dccd779" providerId="ADAL" clId="{90DEECE1-7151-3549-8A3B-A58F805EEA1C}" dt="2023-03-13T01:19:19.538" v="284" actId="9405"/>
          <ac:inkMkLst>
            <pc:docMk/>
            <pc:sldMk cId="2236452296" sldId="311"/>
            <ac:inkMk id="176" creationId="{E354D497-48DC-AAF4-9BFA-83BC9EEC0211}"/>
          </ac:inkMkLst>
        </pc:inkChg>
        <pc:inkChg chg="add mod">
          <ac:chgData name="Alexandra Velasco" userId="d3f0145a-80bd-4d4e-8782-dc826dccd779" providerId="ADAL" clId="{90DEECE1-7151-3549-8A3B-A58F805EEA1C}" dt="2023-03-13T01:19:24.074" v="286"/>
          <ac:inkMkLst>
            <pc:docMk/>
            <pc:sldMk cId="2236452296" sldId="311"/>
            <ac:inkMk id="177" creationId="{3A856B45-6F28-5A06-F687-D7D4CD42DFE2}"/>
          </ac:inkMkLst>
        </pc:inkChg>
        <pc:inkChg chg="add mod">
          <ac:chgData name="Alexandra Velasco" userId="d3f0145a-80bd-4d4e-8782-dc826dccd779" providerId="ADAL" clId="{90DEECE1-7151-3549-8A3B-A58F805EEA1C}" dt="2023-03-13T01:19:29.121" v="293"/>
          <ac:inkMkLst>
            <pc:docMk/>
            <pc:sldMk cId="2236452296" sldId="311"/>
            <ac:inkMk id="179" creationId="{6C3C8A44-486E-5324-CE1A-D579F0B19401}"/>
          </ac:inkMkLst>
        </pc:inkChg>
        <pc:inkChg chg="add mod">
          <ac:chgData name="Alexandra Velasco" userId="d3f0145a-80bd-4d4e-8782-dc826dccd779" providerId="ADAL" clId="{90DEECE1-7151-3549-8A3B-A58F805EEA1C}" dt="2023-03-13T01:19:29.121" v="293"/>
          <ac:inkMkLst>
            <pc:docMk/>
            <pc:sldMk cId="2236452296" sldId="311"/>
            <ac:inkMk id="180" creationId="{3F4DD3D0-CF07-480E-6299-476030924BAD}"/>
          </ac:inkMkLst>
        </pc:inkChg>
        <pc:inkChg chg="add mod">
          <ac:chgData name="Alexandra Velasco" userId="d3f0145a-80bd-4d4e-8782-dc826dccd779" providerId="ADAL" clId="{90DEECE1-7151-3549-8A3B-A58F805EEA1C}" dt="2023-03-13T01:19:29.121" v="293"/>
          <ac:inkMkLst>
            <pc:docMk/>
            <pc:sldMk cId="2236452296" sldId="311"/>
            <ac:inkMk id="181" creationId="{60F8B6E7-67AB-8040-F107-E8D8029C312B}"/>
          </ac:inkMkLst>
        </pc:inkChg>
        <pc:inkChg chg="add mod">
          <ac:chgData name="Alexandra Velasco" userId="d3f0145a-80bd-4d4e-8782-dc826dccd779" providerId="ADAL" clId="{90DEECE1-7151-3549-8A3B-A58F805EEA1C}" dt="2023-03-13T01:19:29.121" v="293"/>
          <ac:inkMkLst>
            <pc:docMk/>
            <pc:sldMk cId="2236452296" sldId="311"/>
            <ac:inkMk id="182" creationId="{C1BB1DED-4735-D5D9-22EE-D158ACE9FBF7}"/>
          </ac:inkMkLst>
        </pc:inkChg>
        <pc:inkChg chg="add mod">
          <ac:chgData name="Alexandra Velasco" userId="d3f0145a-80bd-4d4e-8782-dc826dccd779" providerId="ADAL" clId="{90DEECE1-7151-3549-8A3B-A58F805EEA1C}" dt="2023-03-13T01:19:29.121" v="293"/>
          <ac:inkMkLst>
            <pc:docMk/>
            <pc:sldMk cId="2236452296" sldId="311"/>
            <ac:inkMk id="183" creationId="{932DC54A-C7AE-7F16-EE64-D775F733DF85}"/>
          </ac:inkMkLst>
        </pc:inkChg>
        <pc:inkChg chg="add mod">
          <ac:chgData name="Alexandra Velasco" userId="d3f0145a-80bd-4d4e-8782-dc826dccd779" providerId="ADAL" clId="{90DEECE1-7151-3549-8A3B-A58F805EEA1C}" dt="2023-03-13T01:19:29.121" v="293"/>
          <ac:inkMkLst>
            <pc:docMk/>
            <pc:sldMk cId="2236452296" sldId="311"/>
            <ac:inkMk id="184" creationId="{CC0B1C02-D03A-FFCB-5273-87310B3FA388}"/>
          </ac:inkMkLst>
        </pc:inkChg>
        <pc:inkChg chg="add">
          <ac:chgData name="Alexandra Velasco" userId="d3f0145a-80bd-4d4e-8782-dc826dccd779" providerId="ADAL" clId="{90DEECE1-7151-3549-8A3B-A58F805EEA1C}" dt="2023-03-13T01:19:34.930" v="294" actId="9405"/>
          <ac:inkMkLst>
            <pc:docMk/>
            <pc:sldMk cId="2236452296" sldId="311"/>
            <ac:inkMk id="186" creationId="{2652D27B-F7FA-6222-107C-F25767A940E1}"/>
          </ac:inkMkLst>
        </pc:inkChg>
        <pc:inkChg chg="add">
          <ac:chgData name="Alexandra Velasco" userId="d3f0145a-80bd-4d4e-8782-dc826dccd779" providerId="ADAL" clId="{90DEECE1-7151-3549-8A3B-A58F805EEA1C}" dt="2023-03-13T01:19:35.892" v="295" actId="9405"/>
          <ac:inkMkLst>
            <pc:docMk/>
            <pc:sldMk cId="2236452296" sldId="311"/>
            <ac:inkMk id="187" creationId="{FCD0F8EF-F076-918C-08E1-7C786ECABEC6}"/>
          </ac:inkMkLst>
        </pc:inkChg>
        <pc:inkChg chg="add mod">
          <ac:chgData name="Alexandra Velasco" userId="d3f0145a-80bd-4d4e-8782-dc826dccd779" providerId="ADAL" clId="{90DEECE1-7151-3549-8A3B-A58F805EEA1C}" dt="2023-03-13T01:19:41.204" v="299"/>
          <ac:inkMkLst>
            <pc:docMk/>
            <pc:sldMk cId="2236452296" sldId="311"/>
            <ac:inkMk id="188" creationId="{5281585A-ABB7-E1C4-FA11-5C9ACEF709CA}"/>
          </ac:inkMkLst>
        </pc:inkChg>
        <pc:inkChg chg="add mod">
          <ac:chgData name="Alexandra Velasco" userId="d3f0145a-80bd-4d4e-8782-dc826dccd779" providerId="ADAL" clId="{90DEECE1-7151-3549-8A3B-A58F805EEA1C}" dt="2023-03-13T01:19:41.204" v="299"/>
          <ac:inkMkLst>
            <pc:docMk/>
            <pc:sldMk cId="2236452296" sldId="311"/>
            <ac:inkMk id="189" creationId="{177953B2-0001-388E-2B67-052FF936A9D1}"/>
          </ac:inkMkLst>
        </pc:inkChg>
        <pc:inkChg chg="add mod">
          <ac:chgData name="Alexandra Velasco" userId="d3f0145a-80bd-4d4e-8782-dc826dccd779" providerId="ADAL" clId="{90DEECE1-7151-3549-8A3B-A58F805EEA1C}" dt="2023-03-13T01:19:41.204" v="299"/>
          <ac:inkMkLst>
            <pc:docMk/>
            <pc:sldMk cId="2236452296" sldId="311"/>
            <ac:inkMk id="190" creationId="{1FB5A5EA-B581-71C4-E7D8-AF3391D9819B}"/>
          </ac:inkMkLst>
        </pc:inkChg>
        <pc:inkChg chg="add mod">
          <ac:chgData name="Alexandra Velasco" userId="d3f0145a-80bd-4d4e-8782-dc826dccd779" providerId="ADAL" clId="{90DEECE1-7151-3549-8A3B-A58F805EEA1C}" dt="2023-03-13T01:19:59.971" v="308"/>
          <ac:inkMkLst>
            <pc:docMk/>
            <pc:sldMk cId="2236452296" sldId="311"/>
            <ac:inkMk id="192" creationId="{DA25ECD9-A932-4BD9-8219-AC26466CCE1F}"/>
          </ac:inkMkLst>
        </pc:inkChg>
        <pc:inkChg chg="add mod">
          <ac:chgData name="Alexandra Velasco" userId="d3f0145a-80bd-4d4e-8782-dc826dccd779" providerId="ADAL" clId="{90DEECE1-7151-3549-8A3B-A58F805EEA1C}" dt="2023-03-13T01:19:59.971" v="308"/>
          <ac:inkMkLst>
            <pc:docMk/>
            <pc:sldMk cId="2236452296" sldId="311"/>
            <ac:inkMk id="193" creationId="{5F95B170-F806-E32E-1F57-47F30E0E4A19}"/>
          </ac:inkMkLst>
        </pc:inkChg>
        <pc:inkChg chg="add mod">
          <ac:chgData name="Alexandra Velasco" userId="d3f0145a-80bd-4d4e-8782-dc826dccd779" providerId="ADAL" clId="{90DEECE1-7151-3549-8A3B-A58F805EEA1C}" dt="2023-03-13T01:19:59.971" v="308"/>
          <ac:inkMkLst>
            <pc:docMk/>
            <pc:sldMk cId="2236452296" sldId="311"/>
            <ac:inkMk id="195" creationId="{9D220B21-805E-F7C5-76EC-533BA78E29F1}"/>
          </ac:inkMkLst>
        </pc:inkChg>
        <pc:inkChg chg="add mod">
          <ac:chgData name="Alexandra Velasco" userId="d3f0145a-80bd-4d4e-8782-dc826dccd779" providerId="ADAL" clId="{90DEECE1-7151-3549-8A3B-A58F805EEA1C}" dt="2023-03-13T01:19:59.971" v="308"/>
          <ac:inkMkLst>
            <pc:docMk/>
            <pc:sldMk cId="2236452296" sldId="311"/>
            <ac:inkMk id="196" creationId="{DB70C1FA-468B-B818-3473-0D552FB1CA4F}"/>
          </ac:inkMkLst>
        </pc:inkChg>
        <pc:inkChg chg="add mod">
          <ac:chgData name="Alexandra Velasco" userId="d3f0145a-80bd-4d4e-8782-dc826dccd779" providerId="ADAL" clId="{90DEECE1-7151-3549-8A3B-A58F805EEA1C}" dt="2023-03-13T01:19:59.971" v="308"/>
          <ac:inkMkLst>
            <pc:docMk/>
            <pc:sldMk cId="2236452296" sldId="311"/>
            <ac:inkMk id="198" creationId="{6D7BA686-8039-DBE4-D130-0BC3D2A554E0}"/>
          </ac:inkMkLst>
        </pc:inkChg>
        <pc:inkChg chg="add mod">
          <ac:chgData name="Alexandra Velasco" userId="d3f0145a-80bd-4d4e-8782-dc826dccd779" providerId="ADAL" clId="{90DEECE1-7151-3549-8A3B-A58F805EEA1C}" dt="2023-03-13T01:19:59.971" v="308"/>
          <ac:inkMkLst>
            <pc:docMk/>
            <pc:sldMk cId="2236452296" sldId="311"/>
            <ac:inkMk id="199" creationId="{3E72B392-97B0-5902-0FDB-CF6AD042FC0D}"/>
          </ac:inkMkLst>
        </pc:inkChg>
        <pc:inkChg chg="add mod">
          <ac:chgData name="Alexandra Velasco" userId="d3f0145a-80bd-4d4e-8782-dc826dccd779" providerId="ADAL" clId="{90DEECE1-7151-3549-8A3B-A58F805EEA1C}" dt="2023-03-13T01:20:18.342" v="325"/>
          <ac:inkMkLst>
            <pc:docMk/>
            <pc:sldMk cId="2236452296" sldId="311"/>
            <ac:inkMk id="201" creationId="{6A1B993E-639D-76F0-7ECD-E0A8B86CB1C4}"/>
          </ac:inkMkLst>
        </pc:inkChg>
        <pc:inkChg chg="add mod">
          <ac:chgData name="Alexandra Velasco" userId="d3f0145a-80bd-4d4e-8782-dc826dccd779" providerId="ADAL" clId="{90DEECE1-7151-3549-8A3B-A58F805EEA1C}" dt="2023-03-13T01:20:18.342" v="325"/>
          <ac:inkMkLst>
            <pc:docMk/>
            <pc:sldMk cId="2236452296" sldId="311"/>
            <ac:inkMk id="202" creationId="{5B2C4DBE-F326-74C9-7650-754D0372816D}"/>
          </ac:inkMkLst>
        </pc:inkChg>
        <pc:inkChg chg="add mod">
          <ac:chgData name="Alexandra Velasco" userId="d3f0145a-80bd-4d4e-8782-dc826dccd779" providerId="ADAL" clId="{90DEECE1-7151-3549-8A3B-A58F805EEA1C}" dt="2023-03-13T01:20:18.342" v="325"/>
          <ac:inkMkLst>
            <pc:docMk/>
            <pc:sldMk cId="2236452296" sldId="311"/>
            <ac:inkMk id="204" creationId="{02F079EA-A4EC-AA64-4F29-E09C995A7981}"/>
          </ac:inkMkLst>
        </pc:inkChg>
        <pc:inkChg chg="add mod">
          <ac:chgData name="Alexandra Velasco" userId="d3f0145a-80bd-4d4e-8782-dc826dccd779" providerId="ADAL" clId="{90DEECE1-7151-3549-8A3B-A58F805EEA1C}" dt="2023-03-13T01:20:18.342" v="325"/>
          <ac:inkMkLst>
            <pc:docMk/>
            <pc:sldMk cId="2236452296" sldId="311"/>
            <ac:inkMk id="205" creationId="{89FF400B-345E-0E76-C6A9-63F6D55525ED}"/>
          </ac:inkMkLst>
        </pc:inkChg>
        <pc:inkChg chg="add">
          <ac:chgData name="Alexandra Velasco" userId="d3f0145a-80bd-4d4e-8782-dc826dccd779" providerId="ADAL" clId="{90DEECE1-7151-3549-8A3B-A58F805EEA1C}" dt="2023-03-13T01:20:08.573" v="315" actId="9405"/>
          <ac:inkMkLst>
            <pc:docMk/>
            <pc:sldMk cId="2236452296" sldId="311"/>
            <ac:inkMk id="207" creationId="{23882F03-BE18-2244-72DB-D2302ED11B18}"/>
          </ac:inkMkLst>
        </pc:inkChg>
        <pc:inkChg chg="add mod">
          <ac:chgData name="Alexandra Velasco" userId="d3f0145a-80bd-4d4e-8782-dc826dccd779" providerId="ADAL" clId="{90DEECE1-7151-3549-8A3B-A58F805EEA1C}" dt="2023-03-13T01:20:19.784" v="327"/>
          <ac:inkMkLst>
            <pc:docMk/>
            <pc:sldMk cId="2236452296" sldId="311"/>
            <ac:inkMk id="208" creationId="{3D90B3EA-DBA4-FEA2-0421-8184CBC5D137}"/>
          </ac:inkMkLst>
        </pc:inkChg>
        <pc:inkChg chg="add mod">
          <ac:chgData name="Alexandra Velasco" userId="d3f0145a-80bd-4d4e-8782-dc826dccd779" providerId="ADAL" clId="{90DEECE1-7151-3549-8A3B-A58F805EEA1C}" dt="2023-03-13T01:20:19.784" v="327"/>
          <ac:inkMkLst>
            <pc:docMk/>
            <pc:sldMk cId="2236452296" sldId="311"/>
            <ac:inkMk id="209" creationId="{79736A39-3D08-53C8-89A3-4C9B59A37637}"/>
          </ac:inkMkLst>
        </pc:inkChg>
        <pc:inkChg chg="add mod">
          <ac:chgData name="Alexandra Velasco" userId="d3f0145a-80bd-4d4e-8782-dc826dccd779" providerId="ADAL" clId="{90DEECE1-7151-3549-8A3B-A58F805EEA1C}" dt="2023-03-13T01:20:18.342" v="325"/>
          <ac:inkMkLst>
            <pc:docMk/>
            <pc:sldMk cId="2236452296" sldId="311"/>
            <ac:inkMk id="211" creationId="{CE4EAA84-AFC6-6488-7F54-5124946DF75C}"/>
          </ac:inkMkLst>
        </pc:inkChg>
        <pc:inkChg chg="add mod">
          <ac:chgData name="Alexandra Velasco" userId="d3f0145a-80bd-4d4e-8782-dc826dccd779" providerId="ADAL" clId="{90DEECE1-7151-3549-8A3B-A58F805EEA1C}" dt="2023-03-13T01:20:18.342" v="325"/>
          <ac:inkMkLst>
            <pc:docMk/>
            <pc:sldMk cId="2236452296" sldId="311"/>
            <ac:inkMk id="212" creationId="{5D5DABCC-720A-46C9-5837-AFEFD232CB3D}"/>
          </ac:inkMkLst>
        </pc:inkChg>
        <pc:inkChg chg="add mod">
          <ac:chgData name="Alexandra Velasco" userId="d3f0145a-80bd-4d4e-8782-dc826dccd779" providerId="ADAL" clId="{90DEECE1-7151-3549-8A3B-A58F805EEA1C}" dt="2023-03-13T01:20:18.342" v="325"/>
          <ac:inkMkLst>
            <pc:docMk/>
            <pc:sldMk cId="2236452296" sldId="311"/>
            <ac:inkMk id="213" creationId="{31CC9536-4E73-47AB-B08A-8472869A2A09}"/>
          </ac:inkMkLst>
        </pc:inkChg>
        <pc:inkChg chg="add mod">
          <ac:chgData name="Alexandra Velasco" userId="d3f0145a-80bd-4d4e-8782-dc826dccd779" providerId="ADAL" clId="{90DEECE1-7151-3549-8A3B-A58F805EEA1C}" dt="2023-03-13T01:20:18.342" v="325"/>
          <ac:inkMkLst>
            <pc:docMk/>
            <pc:sldMk cId="2236452296" sldId="311"/>
            <ac:inkMk id="214" creationId="{B13CA6FF-FCEF-4C42-E568-9D972D6D599C}"/>
          </ac:inkMkLst>
        </pc:inkChg>
        <pc:inkChg chg="add mod">
          <ac:chgData name="Alexandra Velasco" userId="d3f0145a-80bd-4d4e-8782-dc826dccd779" providerId="ADAL" clId="{90DEECE1-7151-3549-8A3B-A58F805EEA1C}" dt="2023-03-13T01:20:19.784" v="327"/>
          <ac:inkMkLst>
            <pc:docMk/>
            <pc:sldMk cId="2236452296" sldId="311"/>
            <ac:inkMk id="215" creationId="{21ED6097-EC84-86FA-C7C7-D91C8590D1A8}"/>
          </ac:inkMkLst>
        </pc:inkChg>
        <pc:inkChg chg="add mod">
          <ac:chgData name="Alexandra Velasco" userId="d3f0145a-80bd-4d4e-8782-dc826dccd779" providerId="ADAL" clId="{90DEECE1-7151-3549-8A3B-A58F805EEA1C}" dt="2023-03-13T01:20:19.784" v="327"/>
          <ac:inkMkLst>
            <pc:docMk/>
            <pc:sldMk cId="2236452296" sldId="311"/>
            <ac:inkMk id="216" creationId="{D8DCCBCA-8367-E93B-CDC8-40BDAA6D8AB6}"/>
          </ac:inkMkLst>
        </pc:inkChg>
        <pc:inkChg chg="add mod">
          <ac:chgData name="Alexandra Velasco" userId="d3f0145a-80bd-4d4e-8782-dc826dccd779" providerId="ADAL" clId="{90DEECE1-7151-3549-8A3B-A58F805EEA1C}" dt="2023-03-13T01:20:19.784" v="327"/>
          <ac:inkMkLst>
            <pc:docMk/>
            <pc:sldMk cId="2236452296" sldId="311"/>
            <ac:inkMk id="220" creationId="{A085E12F-8302-4FD3-AC9D-621FC15DACCA}"/>
          </ac:inkMkLst>
        </pc:inkChg>
        <pc:inkChg chg="add mod">
          <ac:chgData name="Alexandra Velasco" userId="d3f0145a-80bd-4d4e-8782-dc826dccd779" providerId="ADAL" clId="{90DEECE1-7151-3549-8A3B-A58F805EEA1C}" dt="2023-03-13T01:20:28.909" v="335"/>
          <ac:inkMkLst>
            <pc:docMk/>
            <pc:sldMk cId="2236452296" sldId="311"/>
            <ac:inkMk id="222" creationId="{C03E481E-D457-A49F-717D-4609453E45D3}"/>
          </ac:inkMkLst>
        </pc:inkChg>
        <pc:inkChg chg="add mod">
          <ac:chgData name="Alexandra Velasco" userId="d3f0145a-80bd-4d4e-8782-dc826dccd779" providerId="ADAL" clId="{90DEECE1-7151-3549-8A3B-A58F805EEA1C}" dt="2023-03-13T01:20:28.909" v="335"/>
          <ac:inkMkLst>
            <pc:docMk/>
            <pc:sldMk cId="2236452296" sldId="311"/>
            <ac:inkMk id="223" creationId="{699D27E0-C9D3-DF88-95F9-64D4DDD9C023}"/>
          </ac:inkMkLst>
        </pc:inkChg>
        <pc:inkChg chg="add mod">
          <ac:chgData name="Alexandra Velasco" userId="d3f0145a-80bd-4d4e-8782-dc826dccd779" providerId="ADAL" clId="{90DEECE1-7151-3549-8A3B-A58F805EEA1C}" dt="2023-03-13T01:20:28.909" v="335"/>
          <ac:inkMkLst>
            <pc:docMk/>
            <pc:sldMk cId="2236452296" sldId="311"/>
            <ac:inkMk id="224" creationId="{B6905D06-CEBD-F01A-86D2-9B1AD5457311}"/>
          </ac:inkMkLst>
        </pc:inkChg>
        <pc:inkChg chg="add mod">
          <ac:chgData name="Alexandra Velasco" userId="d3f0145a-80bd-4d4e-8782-dc826dccd779" providerId="ADAL" clId="{90DEECE1-7151-3549-8A3B-A58F805EEA1C}" dt="2023-03-13T01:20:28.909" v="335"/>
          <ac:inkMkLst>
            <pc:docMk/>
            <pc:sldMk cId="2236452296" sldId="311"/>
            <ac:inkMk id="226" creationId="{BEDA08D1-35B7-2FA4-5457-5D8E34CB042E}"/>
          </ac:inkMkLst>
        </pc:inkChg>
        <pc:inkChg chg="add">
          <ac:chgData name="Alexandra Velasco" userId="d3f0145a-80bd-4d4e-8782-dc826dccd779" providerId="ADAL" clId="{90DEECE1-7151-3549-8A3B-A58F805EEA1C}" dt="2023-03-13T01:20:27.707" v="333" actId="9405"/>
          <ac:inkMkLst>
            <pc:docMk/>
            <pc:sldMk cId="2236452296" sldId="311"/>
            <ac:inkMk id="227" creationId="{A841E5C5-60FA-4970-30C1-4B71FE79100A}"/>
          </ac:inkMkLst>
        </pc:inkChg>
        <pc:inkChg chg="add">
          <ac:chgData name="Alexandra Velasco" userId="d3f0145a-80bd-4d4e-8782-dc826dccd779" providerId="ADAL" clId="{90DEECE1-7151-3549-8A3B-A58F805EEA1C}" dt="2023-03-13T01:20:28.360" v="334" actId="9405"/>
          <ac:inkMkLst>
            <pc:docMk/>
            <pc:sldMk cId="2236452296" sldId="311"/>
            <ac:inkMk id="228" creationId="{1C7B7FF2-A840-4BB8-F58A-A32174F64A1F}"/>
          </ac:inkMkLst>
        </pc:inkChg>
        <pc:inkChg chg="add mod">
          <ac:chgData name="Alexandra Velasco" userId="d3f0145a-80bd-4d4e-8782-dc826dccd779" providerId="ADAL" clId="{90DEECE1-7151-3549-8A3B-A58F805EEA1C}" dt="2023-03-13T01:20:37.529" v="347"/>
          <ac:inkMkLst>
            <pc:docMk/>
            <pc:sldMk cId="2236452296" sldId="311"/>
            <ac:inkMk id="230" creationId="{E285D2DF-A1D3-7974-F0E0-09A2761D3049}"/>
          </ac:inkMkLst>
        </pc:inkChg>
        <pc:inkChg chg="add mod">
          <ac:chgData name="Alexandra Velasco" userId="d3f0145a-80bd-4d4e-8782-dc826dccd779" providerId="ADAL" clId="{90DEECE1-7151-3549-8A3B-A58F805EEA1C}" dt="2023-03-13T01:20:37.529" v="347"/>
          <ac:inkMkLst>
            <pc:docMk/>
            <pc:sldMk cId="2236452296" sldId="311"/>
            <ac:inkMk id="231" creationId="{BC7BD44D-8DEC-35EC-F726-6A27CE285498}"/>
          </ac:inkMkLst>
        </pc:inkChg>
        <pc:inkChg chg="add mod">
          <ac:chgData name="Alexandra Velasco" userId="d3f0145a-80bd-4d4e-8782-dc826dccd779" providerId="ADAL" clId="{90DEECE1-7151-3549-8A3B-A58F805EEA1C}" dt="2023-03-13T01:20:37.529" v="347"/>
          <ac:inkMkLst>
            <pc:docMk/>
            <pc:sldMk cId="2236452296" sldId="311"/>
            <ac:inkMk id="232" creationId="{24247827-92E0-5C0C-42EA-EBB391608FF9}"/>
          </ac:inkMkLst>
        </pc:inkChg>
        <pc:inkChg chg="add mod">
          <ac:chgData name="Alexandra Velasco" userId="d3f0145a-80bd-4d4e-8782-dc826dccd779" providerId="ADAL" clId="{90DEECE1-7151-3549-8A3B-A58F805EEA1C}" dt="2023-03-13T01:20:37.529" v="347"/>
          <ac:inkMkLst>
            <pc:docMk/>
            <pc:sldMk cId="2236452296" sldId="311"/>
            <ac:inkMk id="233" creationId="{0E380EE6-9F4A-CAA9-3464-878D14124148}"/>
          </ac:inkMkLst>
        </pc:inkChg>
        <pc:inkChg chg="add mod">
          <ac:chgData name="Alexandra Velasco" userId="d3f0145a-80bd-4d4e-8782-dc826dccd779" providerId="ADAL" clId="{90DEECE1-7151-3549-8A3B-A58F805EEA1C}" dt="2023-03-13T01:20:37.529" v="347"/>
          <ac:inkMkLst>
            <pc:docMk/>
            <pc:sldMk cId="2236452296" sldId="311"/>
            <ac:inkMk id="234" creationId="{E411BE7D-E85D-3AC0-FF62-6B32C39BADF9}"/>
          </ac:inkMkLst>
        </pc:inkChg>
        <pc:inkChg chg="add mod">
          <ac:chgData name="Alexandra Velasco" userId="d3f0145a-80bd-4d4e-8782-dc826dccd779" providerId="ADAL" clId="{90DEECE1-7151-3549-8A3B-A58F805EEA1C}" dt="2023-03-13T01:20:37.529" v="347"/>
          <ac:inkMkLst>
            <pc:docMk/>
            <pc:sldMk cId="2236452296" sldId="311"/>
            <ac:inkMk id="235" creationId="{A969DAB8-F722-6377-07DC-4D2B6DF94A4C}"/>
          </ac:inkMkLst>
        </pc:inkChg>
        <pc:inkChg chg="add mod">
          <ac:chgData name="Alexandra Velasco" userId="d3f0145a-80bd-4d4e-8782-dc826dccd779" providerId="ADAL" clId="{90DEECE1-7151-3549-8A3B-A58F805EEA1C}" dt="2023-03-13T01:20:37.529" v="347"/>
          <ac:inkMkLst>
            <pc:docMk/>
            <pc:sldMk cId="2236452296" sldId="311"/>
            <ac:inkMk id="236" creationId="{45EC3FA8-D83C-22CE-8D8F-23A5ADF7258A}"/>
          </ac:inkMkLst>
        </pc:inkChg>
        <pc:inkChg chg="add mod">
          <ac:chgData name="Alexandra Velasco" userId="d3f0145a-80bd-4d4e-8782-dc826dccd779" providerId="ADAL" clId="{90DEECE1-7151-3549-8A3B-A58F805EEA1C}" dt="2023-03-13T01:20:37.529" v="347"/>
          <ac:inkMkLst>
            <pc:docMk/>
            <pc:sldMk cId="2236452296" sldId="311"/>
            <ac:inkMk id="237" creationId="{3C289924-06B6-C647-497C-5E37F20673DD}"/>
          </ac:inkMkLst>
        </pc:inkChg>
        <pc:inkChg chg="add mod">
          <ac:chgData name="Alexandra Velasco" userId="d3f0145a-80bd-4d4e-8782-dc826dccd779" providerId="ADAL" clId="{90DEECE1-7151-3549-8A3B-A58F805EEA1C}" dt="2023-03-13T01:20:37.529" v="347"/>
          <ac:inkMkLst>
            <pc:docMk/>
            <pc:sldMk cId="2236452296" sldId="311"/>
            <ac:inkMk id="238" creationId="{D1F35498-E12E-F333-130A-5813411CE2C7}"/>
          </ac:inkMkLst>
        </pc:inkChg>
        <pc:inkChg chg="add mod">
          <ac:chgData name="Alexandra Velasco" userId="d3f0145a-80bd-4d4e-8782-dc826dccd779" providerId="ADAL" clId="{90DEECE1-7151-3549-8A3B-A58F805EEA1C}" dt="2023-03-13T01:20:37.529" v="347"/>
          <ac:inkMkLst>
            <pc:docMk/>
            <pc:sldMk cId="2236452296" sldId="311"/>
            <ac:inkMk id="239" creationId="{07A7ACE3-3299-D991-2CB3-409C5C89F20C}"/>
          </ac:inkMkLst>
        </pc:inkChg>
        <pc:inkChg chg="add mod">
          <ac:chgData name="Alexandra Velasco" userId="d3f0145a-80bd-4d4e-8782-dc826dccd779" providerId="ADAL" clId="{90DEECE1-7151-3549-8A3B-A58F805EEA1C}" dt="2023-03-13T01:20:37.529" v="347"/>
          <ac:inkMkLst>
            <pc:docMk/>
            <pc:sldMk cId="2236452296" sldId="311"/>
            <ac:inkMk id="240" creationId="{772BC77C-B58E-171D-B16B-1DE024C80767}"/>
          </ac:inkMkLst>
        </pc:inkChg>
      </pc:sldChg>
      <pc:sldChg chg="addSp delSp modSp new mod">
        <pc:chgData name="Alexandra Velasco" userId="d3f0145a-80bd-4d4e-8782-dc826dccd779" providerId="ADAL" clId="{90DEECE1-7151-3549-8A3B-A58F805EEA1C}" dt="2023-03-13T01:24:41.039" v="610"/>
        <pc:sldMkLst>
          <pc:docMk/>
          <pc:sldMk cId="977500739" sldId="312"/>
        </pc:sldMkLst>
        <pc:grpChg chg="del mod">
          <ac:chgData name="Alexandra Velasco" userId="d3f0145a-80bd-4d4e-8782-dc826dccd779" providerId="ADAL" clId="{90DEECE1-7151-3549-8A3B-A58F805EEA1C}" dt="2023-03-13T01:21:20.890" v="376"/>
          <ac:grpSpMkLst>
            <pc:docMk/>
            <pc:sldMk cId="977500739" sldId="312"/>
            <ac:grpSpMk id="10" creationId="{8F3AD508-9433-293A-1644-DE2770FAC8B9}"/>
          </ac:grpSpMkLst>
        </pc:grpChg>
        <pc:grpChg chg="del mod">
          <ac:chgData name="Alexandra Velasco" userId="d3f0145a-80bd-4d4e-8782-dc826dccd779" providerId="ADAL" clId="{90DEECE1-7151-3549-8A3B-A58F805EEA1C}" dt="2023-03-13T01:21:22.091" v="378"/>
          <ac:grpSpMkLst>
            <pc:docMk/>
            <pc:sldMk cId="977500739" sldId="312"/>
            <ac:grpSpMk id="29" creationId="{CE2968B7-A750-F686-DEAC-C858407D4F69}"/>
          </ac:grpSpMkLst>
        </pc:grpChg>
        <pc:grpChg chg="mod">
          <ac:chgData name="Alexandra Velasco" userId="d3f0145a-80bd-4d4e-8782-dc826dccd779" providerId="ADAL" clId="{90DEECE1-7151-3549-8A3B-A58F805EEA1C}" dt="2023-03-13T01:21:20.890" v="376"/>
          <ac:grpSpMkLst>
            <pc:docMk/>
            <pc:sldMk cId="977500739" sldId="312"/>
            <ac:grpSpMk id="30" creationId="{4D21B665-72F0-3552-135A-2B06C78CFD78}"/>
          </ac:grpSpMkLst>
        </pc:grpChg>
        <pc:grpChg chg="mod">
          <ac:chgData name="Alexandra Velasco" userId="d3f0145a-80bd-4d4e-8782-dc826dccd779" providerId="ADAL" clId="{90DEECE1-7151-3549-8A3B-A58F805EEA1C}" dt="2023-03-13T01:21:20.890" v="376"/>
          <ac:grpSpMkLst>
            <pc:docMk/>
            <pc:sldMk cId="977500739" sldId="312"/>
            <ac:grpSpMk id="31" creationId="{74B0C638-D429-5CB2-064F-E91D4F744864}"/>
          </ac:grpSpMkLst>
        </pc:grpChg>
        <pc:grpChg chg="del mod">
          <ac:chgData name="Alexandra Velasco" userId="d3f0145a-80bd-4d4e-8782-dc826dccd779" providerId="ADAL" clId="{90DEECE1-7151-3549-8A3B-A58F805EEA1C}" dt="2023-03-13T01:21:30.252" v="391"/>
          <ac:grpSpMkLst>
            <pc:docMk/>
            <pc:sldMk cId="977500739" sldId="312"/>
            <ac:grpSpMk id="33" creationId="{EF354E5C-4532-DFE0-743A-3FD7E8B66480}"/>
          </ac:grpSpMkLst>
        </pc:grpChg>
        <pc:grpChg chg="mod">
          <ac:chgData name="Alexandra Velasco" userId="d3f0145a-80bd-4d4e-8782-dc826dccd779" providerId="ADAL" clId="{90DEECE1-7151-3549-8A3B-A58F805EEA1C}" dt="2023-03-13T01:21:30.252" v="391"/>
          <ac:grpSpMkLst>
            <pc:docMk/>
            <pc:sldMk cId="977500739" sldId="312"/>
            <ac:grpSpMk id="46" creationId="{103B92BE-407C-40D6-BC19-7C05BC1D282F}"/>
          </ac:grpSpMkLst>
        </pc:grpChg>
        <pc:grpChg chg="mod">
          <ac:chgData name="Alexandra Velasco" userId="d3f0145a-80bd-4d4e-8782-dc826dccd779" providerId="ADAL" clId="{90DEECE1-7151-3549-8A3B-A58F805EEA1C}" dt="2023-03-13T01:21:30.252" v="391"/>
          <ac:grpSpMkLst>
            <pc:docMk/>
            <pc:sldMk cId="977500739" sldId="312"/>
            <ac:grpSpMk id="47" creationId="{DD40C5FE-CDAD-5BC4-E856-C1BE8B95A532}"/>
          </ac:grpSpMkLst>
        </pc:grpChg>
        <pc:grpChg chg="mod">
          <ac:chgData name="Alexandra Velasco" userId="d3f0145a-80bd-4d4e-8782-dc826dccd779" providerId="ADAL" clId="{90DEECE1-7151-3549-8A3B-A58F805EEA1C}" dt="2023-03-13T01:21:44.646" v="394"/>
          <ac:grpSpMkLst>
            <pc:docMk/>
            <pc:sldMk cId="977500739" sldId="312"/>
            <ac:grpSpMk id="50" creationId="{A601E455-F4F9-2586-77F1-D79BB6CB4BEE}"/>
          </ac:grpSpMkLst>
        </pc:grpChg>
        <pc:grpChg chg="mod">
          <ac:chgData name="Alexandra Velasco" userId="d3f0145a-80bd-4d4e-8782-dc826dccd779" providerId="ADAL" clId="{90DEECE1-7151-3549-8A3B-A58F805EEA1C}" dt="2023-03-13T01:21:56.399" v="401"/>
          <ac:grpSpMkLst>
            <pc:docMk/>
            <pc:sldMk cId="977500739" sldId="312"/>
            <ac:grpSpMk id="57" creationId="{DE3B8788-1BF4-40E9-0FB7-4F769B24C375}"/>
          </ac:grpSpMkLst>
        </pc:grpChg>
        <pc:grpChg chg="del mod">
          <ac:chgData name="Alexandra Velasco" userId="d3f0145a-80bd-4d4e-8782-dc826dccd779" providerId="ADAL" clId="{90DEECE1-7151-3549-8A3B-A58F805EEA1C}" dt="2023-03-13T01:22:04.369" v="413"/>
          <ac:grpSpMkLst>
            <pc:docMk/>
            <pc:sldMk cId="977500739" sldId="312"/>
            <ac:grpSpMk id="64" creationId="{531D9924-F8B3-3936-6B71-30A4300C5164}"/>
          </ac:grpSpMkLst>
        </pc:grpChg>
        <pc:grpChg chg="mod">
          <ac:chgData name="Alexandra Velasco" userId="d3f0145a-80bd-4d4e-8782-dc826dccd779" providerId="ADAL" clId="{90DEECE1-7151-3549-8A3B-A58F805EEA1C}" dt="2023-03-13T01:22:01.454" v="408"/>
          <ac:grpSpMkLst>
            <pc:docMk/>
            <pc:sldMk cId="977500739" sldId="312"/>
            <ac:grpSpMk id="65" creationId="{E0DCF80B-0BF0-5989-4BCA-88E4449CC1AB}"/>
          </ac:grpSpMkLst>
        </pc:grpChg>
        <pc:grpChg chg="mod">
          <ac:chgData name="Alexandra Velasco" userId="d3f0145a-80bd-4d4e-8782-dc826dccd779" providerId="ADAL" clId="{90DEECE1-7151-3549-8A3B-A58F805EEA1C}" dt="2023-03-13T01:22:04.369" v="413"/>
          <ac:grpSpMkLst>
            <pc:docMk/>
            <pc:sldMk cId="977500739" sldId="312"/>
            <ac:grpSpMk id="70" creationId="{7047D6B4-7537-0DEA-5C89-C5E8B5D1CF09}"/>
          </ac:grpSpMkLst>
        </pc:grpChg>
        <pc:grpChg chg="mod">
          <ac:chgData name="Alexandra Velasco" userId="d3f0145a-80bd-4d4e-8782-dc826dccd779" providerId="ADAL" clId="{90DEECE1-7151-3549-8A3B-A58F805EEA1C}" dt="2023-03-13T01:22:18.514" v="439"/>
          <ac:grpSpMkLst>
            <pc:docMk/>
            <pc:sldMk cId="977500739" sldId="312"/>
            <ac:grpSpMk id="96" creationId="{5EAF2B1E-39B2-3332-8A16-AB7682C6DCB8}"/>
          </ac:grpSpMkLst>
        </pc:grpChg>
        <pc:grpChg chg="mod">
          <ac:chgData name="Alexandra Velasco" userId="d3f0145a-80bd-4d4e-8782-dc826dccd779" providerId="ADAL" clId="{90DEECE1-7151-3549-8A3B-A58F805EEA1C}" dt="2023-03-13T01:22:18.514" v="439"/>
          <ac:grpSpMkLst>
            <pc:docMk/>
            <pc:sldMk cId="977500739" sldId="312"/>
            <ac:grpSpMk id="97" creationId="{848DAA82-A2AD-DD29-B4BB-C5EBE0507D74}"/>
          </ac:grpSpMkLst>
        </pc:grpChg>
        <pc:grpChg chg="mod">
          <ac:chgData name="Alexandra Velasco" userId="d3f0145a-80bd-4d4e-8782-dc826dccd779" providerId="ADAL" clId="{90DEECE1-7151-3549-8A3B-A58F805EEA1C}" dt="2023-03-13T01:22:18.514" v="439"/>
          <ac:grpSpMkLst>
            <pc:docMk/>
            <pc:sldMk cId="977500739" sldId="312"/>
            <ac:grpSpMk id="98" creationId="{8C323A71-4F0C-BCF2-EF26-B8B1174B5F19}"/>
          </ac:grpSpMkLst>
        </pc:grpChg>
        <pc:grpChg chg="mod">
          <ac:chgData name="Alexandra Velasco" userId="d3f0145a-80bd-4d4e-8782-dc826dccd779" providerId="ADAL" clId="{90DEECE1-7151-3549-8A3B-A58F805EEA1C}" dt="2023-03-13T01:22:18.514" v="439"/>
          <ac:grpSpMkLst>
            <pc:docMk/>
            <pc:sldMk cId="977500739" sldId="312"/>
            <ac:grpSpMk id="99" creationId="{946108F2-33C3-43A7-EF12-4ACAF38ACBA2}"/>
          </ac:grpSpMkLst>
        </pc:grpChg>
        <pc:grpChg chg="mod">
          <ac:chgData name="Alexandra Velasco" userId="d3f0145a-80bd-4d4e-8782-dc826dccd779" providerId="ADAL" clId="{90DEECE1-7151-3549-8A3B-A58F805EEA1C}" dt="2023-03-13T01:22:18.514" v="439"/>
          <ac:grpSpMkLst>
            <pc:docMk/>
            <pc:sldMk cId="977500739" sldId="312"/>
            <ac:grpSpMk id="100" creationId="{6156E50E-7F20-CC64-6D40-586B1469E5C6}"/>
          </ac:grpSpMkLst>
        </pc:grpChg>
        <pc:grpChg chg="mod">
          <ac:chgData name="Alexandra Velasco" userId="d3f0145a-80bd-4d4e-8782-dc826dccd779" providerId="ADAL" clId="{90DEECE1-7151-3549-8A3B-A58F805EEA1C}" dt="2023-03-13T01:22:18.514" v="439"/>
          <ac:grpSpMkLst>
            <pc:docMk/>
            <pc:sldMk cId="977500739" sldId="312"/>
            <ac:grpSpMk id="101" creationId="{0215E25C-3B22-BDE4-2B06-B4D3BF92DC6B}"/>
          </ac:grpSpMkLst>
        </pc:grpChg>
        <pc:grpChg chg="mod">
          <ac:chgData name="Alexandra Velasco" userId="d3f0145a-80bd-4d4e-8782-dc826dccd779" providerId="ADAL" clId="{90DEECE1-7151-3549-8A3B-A58F805EEA1C}" dt="2023-03-13T01:22:20.757" v="444"/>
          <ac:grpSpMkLst>
            <pc:docMk/>
            <pc:sldMk cId="977500739" sldId="312"/>
            <ac:grpSpMk id="106" creationId="{B43E45B8-4E40-AA53-0757-C52150553E89}"/>
          </ac:grpSpMkLst>
        </pc:grpChg>
        <pc:grpChg chg="mod">
          <ac:chgData name="Alexandra Velasco" userId="d3f0145a-80bd-4d4e-8782-dc826dccd779" providerId="ADAL" clId="{90DEECE1-7151-3549-8A3B-A58F805EEA1C}" dt="2023-03-13T01:22:20.757" v="444"/>
          <ac:grpSpMkLst>
            <pc:docMk/>
            <pc:sldMk cId="977500739" sldId="312"/>
            <ac:grpSpMk id="107" creationId="{298E6731-6D62-8285-C754-2214DD3464F6}"/>
          </ac:grpSpMkLst>
        </pc:grpChg>
        <pc:grpChg chg="mod">
          <ac:chgData name="Alexandra Velasco" userId="d3f0145a-80bd-4d4e-8782-dc826dccd779" providerId="ADAL" clId="{90DEECE1-7151-3549-8A3B-A58F805EEA1C}" dt="2023-03-13T01:22:24.610" v="449"/>
          <ac:grpSpMkLst>
            <pc:docMk/>
            <pc:sldMk cId="977500739" sldId="312"/>
            <ac:grpSpMk id="112" creationId="{F7B13AF4-5871-482C-DFF6-4CB9D0E37379}"/>
          </ac:grpSpMkLst>
        </pc:grpChg>
        <pc:grpChg chg="mod">
          <ac:chgData name="Alexandra Velasco" userId="d3f0145a-80bd-4d4e-8782-dc826dccd779" providerId="ADAL" clId="{90DEECE1-7151-3549-8A3B-A58F805EEA1C}" dt="2023-03-13T01:22:28.151" v="454"/>
          <ac:grpSpMkLst>
            <pc:docMk/>
            <pc:sldMk cId="977500739" sldId="312"/>
            <ac:grpSpMk id="117" creationId="{D2247176-1421-951F-72F4-4B930CE4E68E}"/>
          </ac:grpSpMkLst>
        </pc:grpChg>
        <pc:grpChg chg="mod">
          <ac:chgData name="Alexandra Velasco" userId="d3f0145a-80bd-4d4e-8782-dc826dccd779" providerId="ADAL" clId="{90DEECE1-7151-3549-8A3B-A58F805EEA1C}" dt="2023-03-13T01:22:37.995" v="462"/>
          <ac:grpSpMkLst>
            <pc:docMk/>
            <pc:sldMk cId="977500739" sldId="312"/>
            <ac:grpSpMk id="125" creationId="{37C8D446-D5E3-64A8-0FBB-8C2308108D7C}"/>
          </ac:grpSpMkLst>
        </pc:grpChg>
        <pc:grpChg chg="mod">
          <ac:chgData name="Alexandra Velasco" userId="d3f0145a-80bd-4d4e-8782-dc826dccd779" providerId="ADAL" clId="{90DEECE1-7151-3549-8A3B-A58F805EEA1C}" dt="2023-03-13T01:22:41.025" v="468"/>
          <ac:grpSpMkLst>
            <pc:docMk/>
            <pc:sldMk cId="977500739" sldId="312"/>
            <ac:grpSpMk id="131" creationId="{A899F042-3792-DF99-E575-E288318E2860}"/>
          </ac:grpSpMkLst>
        </pc:grpChg>
        <pc:grpChg chg="mod">
          <ac:chgData name="Alexandra Velasco" userId="d3f0145a-80bd-4d4e-8782-dc826dccd779" providerId="ADAL" clId="{90DEECE1-7151-3549-8A3B-A58F805EEA1C}" dt="2023-03-13T01:22:49.268" v="478"/>
          <ac:grpSpMkLst>
            <pc:docMk/>
            <pc:sldMk cId="977500739" sldId="312"/>
            <ac:grpSpMk id="141" creationId="{EE2A5F84-3A9D-9E63-2CBD-042DBB791004}"/>
          </ac:grpSpMkLst>
        </pc:grpChg>
        <pc:grpChg chg="mod">
          <ac:chgData name="Alexandra Velasco" userId="d3f0145a-80bd-4d4e-8782-dc826dccd779" providerId="ADAL" clId="{90DEECE1-7151-3549-8A3B-A58F805EEA1C}" dt="2023-03-13T01:22:49.268" v="478"/>
          <ac:grpSpMkLst>
            <pc:docMk/>
            <pc:sldMk cId="977500739" sldId="312"/>
            <ac:grpSpMk id="142" creationId="{648630FB-AF5F-CC5A-F3F8-98DC61E36E75}"/>
          </ac:grpSpMkLst>
        </pc:grpChg>
        <pc:grpChg chg="mod">
          <ac:chgData name="Alexandra Velasco" userId="d3f0145a-80bd-4d4e-8782-dc826dccd779" providerId="ADAL" clId="{90DEECE1-7151-3549-8A3B-A58F805EEA1C}" dt="2023-03-13T01:22:52.411" v="485"/>
          <ac:grpSpMkLst>
            <pc:docMk/>
            <pc:sldMk cId="977500739" sldId="312"/>
            <ac:grpSpMk id="149" creationId="{FF63BB57-76FA-0595-F0D3-E1E09EBFAAA5}"/>
          </ac:grpSpMkLst>
        </pc:grpChg>
        <pc:grpChg chg="mod">
          <ac:chgData name="Alexandra Velasco" userId="d3f0145a-80bd-4d4e-8782-dc826dccd779" providerId="ADAL" clId="{90DEECE1-7151-3549-8A3B-A58F805EEA1C}" dt="2023-03-13T01:22:57.646" v="496"/>
          <ac:grpSpMkLst>
            <pc:docMk/>
            <pc:sldMk cId="977500739" sldId="312"/>
            <ac:grpSpMk id="160" creationId="{5CC0753B-7871-ECC5-8407-B795CE7F97B8}"/>
          </ac:grpSpMkLst>
        </pc:grpChg>
        <pc:grpChg chg="mod">
          <ac:chgData name="Alexandra Velasco" userId="d3f0145a-80bd-4d4e-8782-dc826dccd779" providerId="ADAL" clId="{90DEECE1-7151-3549-8A3B-A58F805EEA1C}" dt="2023-03-13T01:22:57.646" v="496"/>
          <ac:grpSpMkLst>
            <pc:docMk/>
            <pc:sldMk cId="977500739" sldId="312"/>
            <ac:grpSpMk id="161" creationId="{BADB001B-43AD-61DA-7FEA-6644DC3A105D}"/>
          </ac:grpSpMkLst>
        </pc:grpChg>
        <pc:grpChg chg="mod">
          <ac:chgData name="Alexandra Velasco" userId="d3f0145a-80bd-4d4e-8782-dc826dccd779" providerId="ADAL" clId="{90DEECE1-7151-3549-8A3B-A58F805EEA1C}" dt="2023-03-13T01:23:24.620" v="502"/>
          <ac:grpSpMkLst>
            <pc:docMk/>
            <pc:sldMk cId="977500739" sldId="312"/>
            <ac:grpSpMk id="167" creationId="{C1A454F8-FEA6-C116-ADA7-863976A9DF4E}"/>
          </ac:grpSpMkLst>
        </pc:grpChg>
        <pc:grpChg chg="mod">
          <ac:chgData name="Alexandra Velasco" userId="d3f0145a-80bd-4d4e-8782-dc826dccd779" providerId="ADAL" clId="{90DEECE1-7151-3549-8A3B-A58F805EEA1C}" dt="2023-03-13T01:23:34.342" v="519"/>
          <ac:grpSpMkLst>
            <pc:docMk/>
            <pc:sldMk cId="977500739" sldId="312"/>
            <ac:grpSpMk id="184" creationId="{414AF091-5074-19FD-4D35-8CDC17A53C87}"/>
          </ac:grpSpMkLst>
        </pc:grpChg>
        <pc:grpChg chg="mod">
          <ac:chgData name="Alexandra Velasco" userId="d3f0145a-80bd-4d4e-8782-dc826dccd779" providerId="ADAL" clId="{90DEECE1-7151-3549-8A3B-A58F805EEA1C}" dt="2023-03-13T01:23:34.342" v="519"/>
          <ac:grpSpMkLst>
            <pc:docMk/>
            <pc:sldMk cId="977500739" sldId="312"/>
            <ac:grpSpMk id="185" creationId="{06C24BA7-E607-8170-9B21-AD2ACE4BE25D}"/>
          </ac:grpSpMkLst>
        </pc:grpChg>
        <pc:grpChg chg="mod">
          <ac:chgData name="Alexandra Velasco" userId="d3f0145a-80bd-4d4e-8782-dc826dccd779" providerId="ADAL" clId="{90DEECE1-7151-3549-8A3B-A58F805EEA1C}" dt="2023-03-13T01:23:35.933" v="522"/>
          <ac:grpSpMkLst>
            <pc:docMk/>
            <pc:sldMk cId="977500739" sldId="312"/>
            <ac:grpSpMk id="188" creationId="{1F7B7117-F8AC-0F72-D8BC-D1B5EFD8CC96}"/>
          </ac:grpSpMkLst>
        </pc:grpChg>
        <pc:grpChg chg="mod">
          <ac:chgData name="Alexandra Velasco" userId="d3f0145a-80bd-4d4e-8782-dc826dccd779" providerId="ADAL" clId="{90DEECE1-7151-3549-8A3B-A58F805EEA1C}" dt="2023-03-13T01:23:45.442" v="533"/>
          <ac:grpSpMkLst>
            <pc:docMk/>
            <pc:sldMk cId="977500739" sldId="312"/>
            <ac:grpSpMk id="199" creationId="{1C32E462-FC78-E792-9C90-83DD1045F51C}"/>
          </ac:grpSpMkLst>
        </pc:grpChg>
        <pc:grpChg chg="mod">
          <ac:chgData name="Alexandra Velasco" userId="d3f0145a-80bd-4d4e-8782-dc826dccd779" providerId="ADAL" clId="{90DEECE1-7151-3549-8A3B-A58F805EEA1C}" dt="2023-03-13T01:23:48.913" v="539"/>
          <ac:grpSpMkLst>
            <pc:docMk/>
            <pc:sldMk cId="977500739" sldId="312"/>
            <ac:grpSpMk id="205" creationId="{0FC9A79C-C39D-C3FF-BFC4-BA0630AF1AD7}"/>
          </ac:grpSpMkLst>
        </pc:grpChg>
        <pc:grpChg chg="mod">
          <ac:chgData name="Alexandra Velasco" userId="d3f0145a-80bd-4d4e-8782-dc826dccd779" providerId="ADAL" clId="{90DEECE1-7151-3549-8A3B-A58F805EEA1C}" dt="2023-03-13T01:23:59.430" v="546"/>
          <ac:grpSpMkLst>
            <pc:docMk/>
            <pc:sldMk cId="977500739" sldId="312"/>
            <ac:grpSpMk id="212" creationId="{11B5C5D1-4F6E-FA90-6BED-F2AFC9D4090D}"/>
          </ac:grpSpMkLst>
        </pc:grpChg>
        <pc:grpChg chg="del mod">
          <ac:chgData name="Alexandra Velasco" userId="d3f0145a-80bd-4d4e-8782-dc826dccd779" providerId="ADAL" clId="{90DEECE1-7151-3549-8A3B-A58F805EEA1C}" dt="2023-03-13T01:24:04.537" v="557"/>
          <ac:grpSpMkLst>
            <pc:docMk/>
            <pc:sldMk cId="977500739" sldId="312"/>
            <ac:grpSpMk id="217" creationId="{123DA275-1800-AECA-0A01-2E715529F68B}"/>
          </ac:grpSpMkLst>
        </pc:grpChg>
        <pc:grpChg chg="mod">
          <ac:chgData name="Alexandra Velasco" userId="d3f0145a-80bd-4d4e-8782-dc826dccd779" providerId="ADAL" clId="{90DEECE1-7151-3549-8A3B-A58F805EEA1C}" dt="2023-03-13T01:24:04.537" v="557"/>
          <ac:grpSpMkLst>
            <pc:docMk/>
            <pc:sldMk cId="977500739" sldId="312"/>
            <ac:grpSpMk id="223" creationId="{2E8DB09B-82E7-E5E2-A875-4D1C9CA40A4B}"/>
          </ac:grpSpMkLst>
        </pc:grpChg>
        <pc:grpChg chg="mod">
          <ac:chgData name="Alexandra Velasco" userId="d3f0145a-80bd-4d4e-8782-dc826dccd779" providerId="ADAL" clId="{90DEECE1-7151-3549-8A3B-A58F805EEA1C}" dt="2023-03-13T01:24:18.032" v="576"/>
          <ac:grpSpMkLst>
            <pc:docMk/>
            <pc:sldMk cId="977500739" sldId="312"/>
            <ac:grpSpMk id="242" creationId="{A89A3724-C4C3-3DD7-1174-767F9C2A52E0}"/>
          </ac:grpSpMkLst>
        </pc:grpChg>
        <pc:grpChg chg="mod">
          <ac:chgData name="Alexandra Velasco" userId="d3f0145a-80bd-4d4e-8782-dc826dccd779" providerId="ADAL" clId="{90DEECE1-7151-3549-8A3B-A58F805EEA1C}" dt="2023-03-13T01:24:18.032" v="576"/>
          <ac:grpSpMkLst>
            <pc:docMk/>
            <pc:sldMk cId="977500739" sldId="312"/>
            <ac:grpSpMk id="243" creationId="{58117D4C-6122-F847-2BC9-5CA763F0DB27}"/>
          </ac:grpSpMkLst>
        </pc:grpChg>
        <pc:grpChg chg="mod">
          <ac:chgData name="Alexandra Velasco" userId="d3f0145a-80bd-4d4e-8782-dc826dccd779" providerId="ADAL" clId="{90DEECE1-7151-3549-8A3B-A58F805EEA1C}" dt="2023-03-13T01:24:21.829" v="579"/>
          <ac:grpSpMkLst>
            <pc:docMk/>
            <pc:sldMk cId="977500739" sldId="312"/>
            <ac:grpSpMk id="246" creationId="{07858EC2-1E27-282D-BBA1-3DED51142F5F}"/>
          </ac:grpSpMkLst>
        </pc:grpChg>
        <pc:grpChg chg="del mod">
          <ac:chgData name="Alexandra Velasco" userId="d3f0145a-80bd-4d4e-8782-dc826dccd779" providerId="ADAL" clId="{90DEECE1-7151-3549-8A3B-A58F805EEA1C}" dt="2023-03-13T01:24:30.307" v="595"/>
          <ac:grpSpMkLst>
            <pc:docMk/>
            <pc:sldMk cId="977500739" sldId="312"/>
            <ac:grpSpMk id="262" creationId="{5D62DC6A-74B2-F952-C9C2-74E4F68B844D}"/>
          </ac:grpSpMkLst>
        </pc:grpChg>
        <pc:grpChg chg="mod">
          <ac:chgData name="Alexandra Velasco" userId="d3f0145a-80bd-4d4e-8782-dc826dccd779" providerId="ADAL" clId="{90DEECE1-7151-3549-8A3B-A58F805EEA1C}" dt="2023-03-13T01:24:30.307" v="595"/>
          <ac:grpSpMkLst>
            <pc:docMk/>
            <pc:sldMk cId="977500739" sldId="312"/>
            <ac:grpSpMk id="263" creationId="{022027A4-8B9A-F5EB-065A-C3B82969C09C}"/>
          </ac:grpSpMkLst>
        </pc:grpChg>
        <pc:grpChg chg="mod">
          <ac:chgData name="Alexandra Velasco" userId="d3f0145a-80bd-4d4e-8782-dc826dccd779" providerId="ADAL" clId="{90DEECE1-7151-3549-8A3B-A58F805EEA1C}" dt="2023-03-13T01:24:30.307" v="595"/>
          <ac:grpSpMkLst>
            <pc:docMk/>
            <pc:sldMk cId="977500739" sldId="312"/>
            <ac:grpSpMk id="264" creationId="{0646DD05-E372-0D8E-C946-B4E9C75523B1}"/>
          </ac:grpSpMkLst>
        </pc:grpChg>
        <pc:grpChg chg="mod">
          <ac:chgData name="Alexandra Velasco" userId="d3f0145a-80bd-4d4e-8782-dc826dccd779" providerId="ADAL" clId="{90DEECE1-7151-3549-8A3B-A58F805EEA1C}" dt="2023-03-13T01:24:38.339" v="607"/>
          <ac:grpSpMkLst>
            <pc:docMk/>
            <pc:sldMk cId="977500739" sldId="312"/>
            <ac:grpSpMk id="276" creationId="{EC57C0C2-BAB6-3F3A-2E51-E265CE9AD89A}"/>
          </ac:grpSpMkLst>
        </pc:grpChg>
        <pc:grpChg chg="mod">
          <ac:chgData name="Alexandra Velasco" userId="d3f0145a-80bd-4d4e-8782-dc826dccd779" providerId="ADAL" clId="{90DEECE1-7151-3549-8A3B-A58F805EEA1C}" dt="2023-03-13T01:24:38.339" v="607"/>
          <ac:grpSpMkLst>
            <pc:docMk/>
            <pc:sldMk cId="977500739" sldId="312"/>
            <ac:grpSpMk id="277" creationId="{13BE8177-127A-6EDE-BFE5-1A224DFFE84C}"/>
          </ac:grpSpMkLst>
        </pc:grpChg>
        <pc:grpChg chg="mod">
          <ac:chgData name="Alexandra Velasco" userId="d3f0145a-80bd-4d4e-8782-dc826dccd779" providerId="ADAL" clId="{90DEECE1-7151-3549-8A3B-A58F805EEA1C}" dt="2023-03-13T01:24:41.039" v="610"/>
          <ac:grpSpMkLst>
            <pc:docMk/>
            <pc:sldMk cId="977500739" sldId="312"/>
            <ac:grpSpMk id="280" creationId="{E5FAACAC-078B-828A-2F8C-0968DE7B9882}"/>
          </ac:grpSpMkLst>
        </pc:grpChg>
        <pc:inkChg chg="add mod">
          <ac:chgData name="Alexandra Velasco" userId="d3f0145a-80bd-4d4e-8782-dc826dccd779" providerId="ADAL" clId="{90DEECE1-7151-3549-8A3B-A58F805EEA1C}" dt="2023-03-13T01:21:20.890" v="376"/>
          <ac:inkMkLst>
            <pc:docMk/>
            <pc:sldMk cId="977500739" sldId="312"/>
            <ac:inkMk id="2" creationId="{B4B4B6CE-9CBB-B11B-5E7E-EE378CC69BB2}"/>
          </ac:inkMkLst>
        </pc:inkChg>
        <pc:inkChg chg="add mod">
          <ac:chgData name="Alexandra Velasco" userId="d3f0145a-80bd-4d4e-8782-dc826dccd779" providerId="ADAL" clId="{90DEECE1-7151-3549-8A3B-A58F805EEA1C}" dt="2023-03-13T01:21:20.890" v="376"/>
          <ac:inkMkLst>
            <pc:docMk/>
            <pc:sldMk cId="977500739" sldId="312"/>
            <ac:inkMk id="3" creationId="{6C61614B-1B18-26F2-9C26-CAC66C8F8D49}"/>
          </ac:inkMkLst>
        </pc:inkChg>
        <pc:inkChg chg="add mod">
          <ac:chgData name="Alexandra Velasco" userId="d3f0145a-80bd-4d4e-8782-dc826dccd779" providerId="ADAL" clId="{90DEECE1-7151-3549-8A3B-A58F805EEA1C}" dt="2023-03-13T01:21:20.890" v="376"/>
          <ac:inkMkLst>
            <pc:docMk/>
            <pc:sldMk cId="977500739" sldId="312"/>
            <ac:inkMk id="4" creationId="{9C3A57B8-F783-1E89-90DB-172800A97F29}"/>
          </ac:inkMkLst>
        </pc:inkChg>
        <pc:inkChg chg="add mod">
          <ac:chgData name="Alexandra Velasco" userId="d3f0145a-80bd-4d4e-8782-dc826dccd779" providerId="ADAL" clId="{90DEECE1-7151-3549-8A3B-A58F805EEA1C}" dt="2023-03-13T01:21:20.890" v="376"/>
          <ac:inkMkLst>
            <pc:docMk/>
            <pc:sldMk cId="977500739" sldId="312"/>
            <ac:inkMk id="5" creationId="{D0B44FDC-9247-09F7-C1F8-2660FD10E475}"/>
          </ac:inkMkLst>
        </pc:inkChg>
        <pc:inkChg chg="add mod">
          <ac:chgData name="Alexandra Velasco" userId="d3f0145a-80bd-4d4e-8782-dc826dccd779" providerId="ADAL" clId="{90DEECE1-7151-3549-8A3B-A58F805EEA1C}" dt="2023-03-13T01:21:20.890" v="376"/>
          <ac:inkMkLst>
            <pc:docMk/>
            <pc:sldMk cId="977500739" sldId="312"/>
            <ac:inkMk id="6" creationId="{274627C4-9A4A-8EB8-4739-3E3856194CFF}"/>
          </ac:inkMkLst>
        </pc:inkChg>
        <pc:inkChg chg="add mod">
          <ac:chgData name="Alexandra Velasco" userId="d3f0145a-80bd-4d4e-8782-dc826dccd779" providerId="ADAL" clId="{90DEECE1-7151-3549-8A3B-A58F805EEA1C}" dt="2023-03-13T01:21:20.890" v="376"/>
          <ac:inkMkLst>
            <pc:docMk/>
            <pc:sldMk cId="977500739" sldId="312"/>
            <ac:inkMk id="7" creationId="{46825BE0-A8A3-F4B1-3A2A-473736D24919}"/>
          </ac:inkMkLst>
        </pc:inkChg>
        <pc:inkChg chg="add mod">
          <ac:chgData name="Alexandra Velasco" userId="d3f0145a-80bd-4d4e-8782-dc826dccd779" providerId="ADAL" clId="{90DEECE1-7151-3549-8A3B-A58F805EEA1C}" dt="2023-03-13T01:21:20.890" v="376"/>
          <ac:inkMkLst>
            <pc:docMk/>
            <pc:sldMk cId="977500739" sldId="312"/>
            <ac:inkMk id="8" creationId="{812FBB56-6BE1-1370-452A-79A1AB2B2370}"/>
          </ac:inkMkLst>
        </pc:inkChg>
        <pc:inkChg chg="add mod">
          <ac:chgData name="Alexandra Velasco" userId="d3f0145a-80bd-4d4e-8782-dc826dccd779" providerId="ADAL" clId="{90DEECE1-7151-3549-8A3B-A58F805EEA1C}" dt="2023-03-13T01:21:20.890" v="376"/>
          <ac:inkMkLst>
            <pc:docMk/>
            <pc:sldMk cId="977500739" sldId="312"/>
            <ac:inkMk id="9" creationId="{B076BB81-166B-891F-916D-19CF2919A559}"/>
          </ac:inkMkLst>
        </pc:inkChg>
        <pc:inkChg chg="add mod">
          <ac:chgData name="Alexandra Velasco" userId="d3f0145a-80bd-4d4e-8782-dc826dccd779" providerId="ADAL" clId="{90DEECE1-7151-3549-8A3B-A58F805EEA1C}" dt="2023-03-13T01:21:20.890" v="376"/>
          <ac:inkMkLst>
            <pc:docMk/>
            <pc:sldMk cId="977500739" sldId="312"/>
            <ac:inkMk id="11" creationId="{6E64B443-E694-4C38-2B20-84B7F9F4DA6C}"/>
          </ac:inkMkLst>
        </pc:inkChg>
        <pc:inkChg chg="add mod">
          <ac:chgData name="Alexandra Velasco" userId="d3f0145a-80bd-4d4e-8782-dc826dccd779" providerId="ADAL" clId="{90DEECE1-7151-3549-8A3B-A58F805EEA1C}" dt="2023-03-13T01:21:20.890" v="376"/>
          <ac:inkMkLst>
            <pc:docMk/>
            <pc:sldMk cId="977500739" sldId="312"/>
            <ac:inkMk id="12" creationId="{CBB61FFC-BCE8-20CC-DDA8-E67E82C6148E}"/>
          </ac:inkMkLst>
        </pc:inkChg>
        <pc:inkChg chg="add mod">
          <ac:chgData name="Alexandra Velasco" userId="d3f0145a-80bd-4d4e-8782-dc826dccd779" providerId="ADAL" clId="{90DEECE1-7151-3549-8A3B-A58F805EEA1C}" dt="2023-03-13T01:21:20.890" v="376"/>
          <ac:inkMkLst>
            <pc:docMk/>
            <pc:sldMk cId="977500739" sldId="312"/>
            <ac:inkMk id="13" creationId="{035E3C42-DD27-C643-72E9-23C8CDA0ADB4}"/>
          </ac:inkMkLst>
        </pc:inkChg>
        <pc:inkChg chg="add mod">
          <ac:chgData name="Alexandra Velasco" userId="d3f0145a-80bd-4d4e-8782-dc826dccd779" providerId="ADAL" clId="{90DEECE1-7151-3549-8A3B-A58F805EEA1C}" dt="2023-03-13T01:21:20.890" v="376"/>
          <ac:inkMkLst>
            <pc:docMk/>
            <pc:sldMk cId="977500739" sldId="312"/>
            <ac:inkMk id="14" creationId="{9E037C81-F35A-4BBA-78AA-735D41C5FC72}"/>
          </ac:inkMkLst>
        </pc:inkChg>
        <pc:inkChg chg="add mod">
          <ac:chgData name="Alexandra Velasco" userId="d3f0145a-80bd-4d4e-8782-dc826dccd779" providerId="ADAL" clId="{90DEECE1-7151-3549-8A3B-A58F805EEA1C}" dt="2023-03-13T01:21:20.890" v="376"/>
          <ac:inkMkLst>
            <pc:docMk/>
            <pc:sldMk cId="977500739" sldId="312"/>
            <ac:inkMk id="15" creationId="{F27CA46B-4FFB-44EE-281B-33B87453115D}"/>
          </ac:inkMkLst>
        </pc:inkChg>
        <pc:inkChg chg="add mod">
          <ac:chgData name="Alexandra Velasco" userId="d3f0145a-80bd-4d4e-8782-dc826dccd779" providerId="ADAL" clId="{90DEECE1-7151-3549-8A3B-A58F805EEA1C}" dt="2023-03-13T01:21:20.890" v="376"/>
          <ac:inkMkLst>
            <pc:docMk/>
            <pc:sldMk cId="977500739" sldId="312"/>
            <ac:inkMk id="16" creationId="{466B8E00-25BC-71F4-F82F-7E700C4DB4DB}"/>
          </ac:inkMkLst>
        </pc:inkChg>
        <pc:inkChg chg="add mod">
          <ac:chgData name="Alexandra Velasco" userId="d3f0145a-80bd-4d4e-8782-dc826dccd779" providerId="ADAL" clId="{90DEECE1-7151-3549-8A3B-A58F805EEA1C}" dt="2023-03-13T01:21:20.890" v="376"/>
          <ac:inkMkLst>
            <pc:docMk/>
            <pc:sldMk cId="977500739" sldId="312"/>
            <ac:inkMk id="17" creationId="{01CBCA05-246E-2F66-2BCF-BEF912C4CB8E}"/>
          </ac:inkMkLst>
        </pc:inkChg>
        <pc:inkChg chg="add mod">
          <ac:chgData name="Alexandra Velasco" userId="d3f0145a-80bd-4d4e-8782-dc826dccd779" providerId="ADAL" clId="{90DEECE1-7151-3549-8A3B-A58F805EEA1C}" dt="2023-03-13T01:21:20.890" v="376"/>
          <ac:inkMkLst>
            <pc:docMk/>
            <pc:sldMk cId="977500739" sldId="312"/>
            <ac:inkMk id="18" creationId="{C78938E0-B8C7-1E7C-2CB5-DDB446A8198B}"/>
          </ac:inkMkLst>
        </pc:inkChg>
        <pc:inkChg chg="add mod">
          <ac:chgData name="Alexandra Velasco" userId="d3f0145a-80bd-4d4e-8782-dc826dccd779" providerId="ADAL" clId="{90DEECE1-7151-3549-8A3B-A58F805EEA1C}" dt="2023-03-13T01:21:20.890" v="376"/>
          <ac:inkMkLst>
            <pc:docMk/>
            <pc:sldMk cId="977500739" sldId="312"/>
            <ac:inkMk id="19" creationId="{B1022179-6FDC-1F16-30E4-F8993E737F45}"/>
          </ac:inkMkLst>
        </pc:inkChg>
        <pc:inkChg chg="add mod">
          <ac:chgData name="Alexandra Velasco" userId="d3f0145a-80bd-4d4e-8782-dc826dccd779" providerId="ADAL" clId="{90DEECE1-7151-3549-8A3B-A58F805EEA1C}" dt="2023-03-13T01:21:20.890" v="376"/>
          <ac:inkMkLst>
            <pc:docMk/>
            <pc:sldMk cId="977500739" sldId="312"/>
            <ac:inkMk id="20" creationId="{BEF82602-0686-9934-158B-E862763814E7}"/>
          </ac:inkMkLst>
        </pc:inkChg>
        <pc:inkChg chg="add mod">
          <ac:chgData name="Alexandra Velasco" userId="d3f0145a-80bd-4d4e-8782-dc826dccd779" providerId="ADAL" clId="{90DEECE1-7151-3549-8A3B-A58F805EEA1C}" dt="2023-03-13T01:21:20.890" v="376"/>
          <ac:inkMkLst>
            <pc:docMk/>
            <pc:sldMk cId="977500739" sldId="312"/>
            <ac:inkMk id="21" creationId="{5D468DB9-BD1B-E2B9-FD35-ECD86102D488}"/>
          </ac:inkMkLst>
        </pc:inkChg>
        <pc:inkChg chg="add mod">
          <ac:chgData name="Alexandra Velasco" userId="d3f0145a-80bd-4d4e-8782-dc826dccd779" providerId="ADAL" clId="{90DEECE1-7151-3549-8A3B-A58F805EEA1C}" dt="2023-03-13T01:21:20.890" v="376"/>
          <ac:inkMkLst>
            <pc:docMk/>
            <pc:sldMk cId="977500739" sldId="312"/>
            <ac:inkMk id="22" creationId="{B1E04ED5-CCE5-C9B7-9755-FF51B7E5A0AD}"/>
          </ac:inkMkLst>
        </pc:inkChg>
        <pc:inkChg chg="add mod">
          <ac:chgData name="Alexandra Velasco" userId="d3f0145a-80bd-4d4e-8782-dc826dccd779" providerId="ADAL" clId="{90DEECE1-7151-3549-8A3B-A58F805EEA1C}" dt="2023-03-13T01:21:30.252" v="391"/>
          <ac:inkMkLst>
            <pc:docMk/>
            <pc:sldMk cId="977500739" sldId="312"/>
            <ac:inkMk id="23" creationId="{BF758CDA-27E2-B637-FEF7-643317C9D1DA}"/>
          </ac:inkMkLst>
        </pc:inkChg>
        <pc:inkChg chg="add mod">
          <ac:chgData name="Alexandra Velasco" userId="d3f0145a-80bd-4d4e-8782-dc826dccd779" providerId="ADAL" clId="{90DEECE1-7151-3549-8A3B-A58F805EEA1C}" dt="2023-03-13T01:21:30.252" v="391"/>
          <ac:inkMkLst>
            <pc:docMk/>
            <pc:sldMk cId="977500739" sldId="312"/>
            <ac:inkMk id="24" creationId="{02614E3E-4805-BD34-FEB9-6FA010F68890}"/>
          </ac:inkMkLst>
        </pc:inkChg>
        <pc:inkChg chg="add mod">
          <ac:chgData name="Alexandra Velasco" userId="d3f0145a-80bd-4d4e-8782-dc826dccd779" providerId="ADAL" clId="{90DEECE1-7151-3549-8A3B-A58F805EEA1C}" dt="2023-03-13T01:21:30.252" v="391"/>
          <ac:inkMkLst>
            <pc:docMk/>
            <pc:sldMk cId="977500739" sldId="312"/>
            <ac:inkMk id="25" creationId="{CE01707E-84A0-17CE-D9AE-9C61BD8B99BA}"/>
          </ac:inkMkLst>
        </pc:inkChg>
        <pc:inkChg chg="add mod">
          <ac:chgData name="Alexandra Velasco" userId="d3f0145a-80bd-4d4e-8782-dc826dccd779" providerId="ADAL" clId="{90DEECE1-7151-3549-8A3B-A58F805EEA1C}" dt="2023-03-13T01:21:30.252" v="391"/>
          <ac:inkMkLst>
            <pc:docMk/>
            <pc:sldMk cId="977500739" sldId="312"/>
            <ac:inkMk id="26" creationId="{1F7B84D1-1BB1-6C12-12C7-86C887798368}"/>
          </ac:inkMkLst>
        </pc:inkChg>
        <pc:inkChg chg="add mod">
          <ac:chgData name="Alexandra Velasco" userId="d3f0145a-80bd-4d4e-8782-dc826dccd779" providerId="ADAL" clId="{90DEECE1-7151-3549-8A3B-A58F805EEA1C}" dt="2023-03-13T01:21:30.252" v="391"/>
          <ac:inkMkLst>
            <pc:docMk/>
            <pc:sldMk cId="977500739" sldId="312"/>
            <ac:inkMk id="27" creationId="{DB5076EC-4111-EBBE-D87F-5286500DB4E0}"/>
          </ac:inkMkLst>
        </pc:inkChg>
        <pc:inkChg chg="add mod">
          <ac:chgData name="Alexandra Velasco" userId="d3f0145a-80bd-4d4e-8782-dc826dccd779" providerId="ADAL" clId="{90DEECE1-7151-3549-8A3B-A58F805EEA1C}" dt="2023-03-13T01:21:30.252" v="391"/>
          <ac:inkMkLst>
            <pc:docMk/>
            <pc:sldMk cId="977500739" sldId="312"/>
            <ac:inkMk id="28" creationId="{6EC7460E-F77D-5469-3956-A8D521394426}"/>
          </ac:inkMkLst>
        </pc:inkChg>
        <pc:inkChg chg="add mod">
          <ac:chgData name="Alexandra Velasco" userId="d3f0145a-80bd-4d4e-8782-dc826dccd779" providerId="ADAL" clId="{90DEECE1-7151-3549-8A3B-A58F805EEA1C}" dt="2023-03-13T01:21:30.252" v="391"/>
          <ac:inkMkLst>
            <pc:docMk/>
            <pc:sldMk cId="977500739" sldId="312"/>
            <ac:inkMk id="32" creationId="{7435EE3C-11F0-0EB9-D97E-0B2639C86727}"/>
          </ac:inkMkLst>
        </pc:inkChg>
        <pc:inkChg chg="add mod">
          <ac:chgData name="Alexandra Velasco" userId="d3f0145a-80bd-4d4e-8782-dc826dccd779" providerId="ADAL" clId="{90DEECE1-7151-3549-8A3B-A58F805EEA1C}" dt="2023-03-13T01:21:30.252" v="391"/>
          <ac:inkMkLst>
            <pc:docMk/>
            <pc:sldMk cId="977500739" sldId="312"/>
            <ac:inkMk id="34" creationId="{C2971F72-E6EF-336E-FD0B-7B3015C05652}"/>
          </ac:inkMkLst>
        </pc:inkChg>
        <pc:inkChg chg="add mod">
          <ac:chgData name="Alexandra Velasco" userId="d3f0145a-80bd-4d4e-8782-dc826dccd779" providerId="ADAL" clId="{90DEECE1-7151-3549-8A3B-A58F805EEA1C}" dt="2023-03-13T01:21:30.252" v="391"/>
          <ac:inkMkLst>
            <pc:docMk/>
            <pc:sldMk cId="977500739" sldId="312"/>
            <ac:inkMk id="35" creationId="{42A373A5-077A-104F-57A1-A832A9193A56}"/>
          </ac:inkMkLst>
        </pc:inkChg>
        <pc:inkChg chg="add mod">
          <ac:chgData name="Alexandra Velasco" userId="d3f0145a-80bd-4d4e-8782-dc826dccd779" providerId="ADAL" clId="{90DEECE1-7151-3549-8A3B-A58F805EEA1C}" dt="2023-03-13T01:21:30.252" v="391"/>
          <ac:inkMkLst>
            <pc:docMk/>
            <pc:sldMk cId="977500739" sldId="312"/>
            <ac:inkMk id="36" creationId="{17477742-070B-9B70-5432-73C9BFE30022}"/>
          </ac:inkMkLst>
        </pc:inkChg>
        <pc:inkChg chg="add mod">
          <ac:chgData name="Alexandra Velasco" userId="d3f0145a-80bd-4d4e-8782-dc826dccd779" providerId="ADAL" clId="{90DEECE1-7151-3549-8A3B-A58F805EEA1C}" dt="2023-03-13T01:21:30.252" v="391"/>
          <ac:inkMkLst>
            <pc:docMk/>
            <pc:sldMk cId="977500739" sldId="312"/>
            <ac:inkMk id="37" creationId="{C110A163-13EA-57E4-F4E4-7F9EBB434BF2}"/>
          </ac:inkMkLst>
        </pc:inkChg>
        <pc:inkChg chg="add mod">
          <ac:chgData name="Alexandra Velasco" userId="d3f0145a-80bd-4d4e-8782-dc826dccd779" providerId="ADAL" clId="{90DEECE1-7151-3549-8A3B-A58F805EEA1C}" dt="2023-03-13T01:21:30.252" v="391"/>
          <ac:inkMkLst>
            <pc:docMk/>
            <pc:sldMk cId="977500739" sldId="312"/>
            <ac:inkMk id="38" creationId="{32A68BBB-A445-CC59-03BC-F1BB657F97D3}"/>
          </ac:inkMkLst>
        </pc:inkChg>
        <pc:inkChg chg="add mod">
          <ac:chgData name="Alexandra Velasco" userId="d3f0145a-80bd-4d4e-8782-dc826dccd779" providerId="ADAL" clId="{90DEECE1-7151-3549-8A3B-A58F805EEA1C}" dt="2023-03-13T01:21:30.252" v="391"/>
          <ac:inkMkLst>
            <pc:docMk/>
            <pc:sldMk cId="977500739" sldId="312"/>
            <ac:inkMk id="39" creationId="{6D1C4B35-3C26-5DFD-9D8B-62A92BC0DF66}"/>
          </ac:inkMkLst>
        </pc:inkChg>
        <pc:inkChg chg="add mod">
          <ac:chgData name="Alexandra Velasco" userId="d3f0145a-80bd-4d4e-8782-dc826dccd779" providerId="ADAL" clId="{90DEECE1-7151-3549-8A3B-A58F805EEA1C}" dt="2023-03-13T01:21:30.252" v="391"/>
          <ac:inkMkLst>
            <pc:docMk/>
            <pc:sldMk cId="977500739" sldId="312"/>
            <ac:inkMk id="40" creationId="{4DD17F30-A376-6699-DCDD-396957112A77}"/>
          </ac:inkMkLst>
        </pc:inkChg>
        <pc:inkChg chg="add mod">
          <ac:chgData name="Alexandra Velasco" userId="d3f0145a-80bd-4d4e-8782-dc826dccd779" providerId="ADAL" clId="{90DEECE1-7151-3549-8A3B-A58F805EEA1C}" dt="2023-03-13T01:21:30.252" v="391"/>
          <ac:inkMkLst>
            <pc:docMk/>
            <pc:sldMk cId="977500739" sldId="312"/>
            <ac:inkMk id="41" creationId="{0BDF1CCA-8546-E436-26CE-6C8CA380DB7C}"/>
          </ac:inkMkLst>
        </pc:inkChg>
        <pc:inkChg chg="add mod">
          <ac:chgData name="Alexandra Velasco" userId="d3f0145a-80bd-4d4e-8782-dc826dccd779" providerId="ADAL" clId="{90DEECE1-7151-3549-8A3B-A58F805EEA1C}" dt="2023-03-13T01:21:30.252" v="391"/>
          <ac:inkMkLst>
            <pc:docMk/>
            <pc:sldMk cId="977500739" sldId="312"/>
            <ac:inkMk id="42" creationId="{8BB682E1-CF12-9DCD-8938-60CCF48BE2EC}"/>
          </ac:inkMkLst>
        </pc:inkChg>
        <pc:inkChg chg="add mod">
          <ac:chgData name="Alexandra Velasco" userId="d3f0145a-80bd-4d4e-8782-dc826dccd779" providerId="ADAL" clId="{90DEECE1-7151-3549-8A3B-A58F805EEA1C}" dt="2023-03-13T01:21:30.252" v="391"/>
          <ac:inkMkLst>
            <pc:docMk/>
            <pc:sldMk cId="977500739" sldId="312"/>
            <ac:inkMk id="43" creationId="{D6F82B24-7866-8BB7-95A8-496E6C9716FE}"/>
          </ac:inkMkLst>
        </pc:inkChg>
        <pc:inkChg chg="add mod">
          <ac:chgData name="Alexandra Velasco" userId="d3f0145a-80bd-4d4e-8782-dc826dccd779" providerId="ADAL" clId="{90DEECE1-7151-3549-8A3B-A58F805EEA1C}" dt="2023-03-13T01:21:30.252" v="391"/>
          <ac:inkMkLst>
            <pc:docMk/>
            <pc:sldMk cId="977500739" sldId="312"/>
            <ac:inkMk id="44" creationId="{24B67751-6FEC-C5A6-41FB-C86B38B2D60C}"/>
          </ac:inkMkLst>
        </pc:inkChg>
        <pc:inkChg chg="add mod">
          <ac:chgData name="Alexandra Velasco" userId="d3f0145a-80bd-4d4e-8782-dc826dccd779" providerId="ADAL" clId="{90DEECE1-7151-3549-8A3B-A58F805EEA1C}" dt="2023-03-13T01:21:30.252" v="391"/>
          <ac:inkMkLst>
            <pc:docMk/>
            <pc:sldMk cId="977500739" sldId="312"/>
            <ac:inkMk id="45" creationId="{45967785-DC41-978C-752C-570111378B32}"/>
          </ac:inkMkLst>
        </pc:inkChg>
        <pc:inkChg chg="add mod">
          <ac:chgData name="Alexandra Velasco" userId="d3f0145a-80bd-4d4e-8782-dc826dccd779" providerId="ADAL" clId="{90DEECE1-7151-3549-8A3B-A58F805EEA1C}" dt="2023-03-13T01:21:44.646" v="394"/>
          <ac:inkMkLst>
            <pc:docMk/>
            <pc:sldMk cId="977500739" sldId="312"/>
            <ac:inkMk id="48" creationId="{92050C7A-916E-43BA-E4F5-0DFEFF2A1EE7}"/>
          </ac:inkMkLst>
        </pc:inkChg>
        <pc:inkChg chg="add mod">
          <ac:chgData name="Alexandra Velasco" userId="d3f0145a-80bd-4d4e-8782-dc826dccd779" providerId="ADAL" clId="{90DEECE1-7151-3549-8A3B-A58F805EEA1C}" dt="2023-03-13T01:21:44.646" v="394"/>
          <ac:inkMkLst>
            <pc:docMk/>
            <pc:sldMk cId="977500739" sldId="312"/>
            <ac:inkMk id="49" creationId="{93202700-0266-B8C5-9D86-58E059152689}"/>
          </ac:inkMkLst>
        </pc:inkChg>
        <pc:inkChg chg="add mod">
          <ac:chgData name="Alexandra Velasco" userId="d3f0145a-80bd-4d4e-8782-dc826dccd779" providerId="ADAL" clId="{90DEECE1-7151-3549-8A3B-A58F805EEA1C}" dt="2023-03-13T01:21:56.399" v="401"/>
          <ac:inkMkLst>
            <pc:docMk/>
            <pc:sldMk cId="977500739" sldId="312"/>
            <ac:inkMk id="51" creationId="{51647470-AF6B-C9DA-3EBE-4612315D0A65}"/>
          </ac:inkMkLst>
        </pc:inkChg>
        <pc:inkChg chg="add mod">
          <ac:chgData name="Alexandra Velasco" userId="d3f0145a-80bd-4d4e-8782-dc826dccd779" providerId="ADAL" clId="{90DEECE1-7151-3549-8A3B-A58F805EEA1C}" dt="2023-03-13T01:21:56.399" v="401"/>
          <ac:inkMkLst>
            <pc:docMk/>
            <pc:sldMk cId="977500739" sldId="312"/>
            <ac:inkMk id="52" creationId="{0A8A68D9-E534-FACC-CEEA-7682E5FD943F}"/>
          </ac:inkMkLst>
        </pc:inkChg>
        <pc:inkChg chg="add mod">
          <ac:chgData name="Alexandra Velasco" userId="d3f0145a-80bd-4d4e-8782-dc826dccd779" providerId="ADAL" clId="{90DEECE1-7151-3549-8A3B-A58F805EEA1C}" dt="2023-03-13T01:21:56.399" v="401"/>
          <ac:inkMkLst>
            <pc:docMk/>
            <pc:sldMk cId="977500739" sldId="312"/>
            <ac:inkMk id="53" creationId="{322F41CB-58EF-7D25-17DE-ECA556194031}"/>
          </ac:inkMkLst>
        </pc:inkChg>
        <pc:inkChg chg="add mod">
          <ac:chgData name="Alexandra Velasco" userId="d3f0145a-80bd-4d4e-8782-dc826dccd779" providerId="ADAL" clId="{90DEECE1-7151-3549-8A3B-A58F805EEA1C}" dt="2023-03-13T01:21:56.399" v="401"/>
          <ac:inkMkLst>
            <pc:docMk/>
            <pc:sldMk cId="977500739" sldId="312"/>
            <ac:inkMk id="54" creationId="{7ADADE64-C3AF-9014-6137-ABDD1CECABDE}"/>
          </ac:inkMkLst>
        </pc:inkChg>
        <pc:inkChg chg="add mod">
          <ac:chgData name="Alexandra Velasco" userId="d3f0145a-80bd-4d4e-8782-dc826dccd779" providerId="ADAL" clId="{90DEECE1-7151-3549-8A3B-A58F805EEA1C}" dt="2023-03-13T01:21:56.399" v="401"/>
          <ac:inkMkLst>
            <pc:docMk/>
            <pc:sldMk cId="977500739" sldId="312"/>
            <ac:inkMk id="55" creationId="{7E560DE0-AC17-AA75-D1AA-CAFFD1FB50B8}"/>
          </ac:inkMkLst>
        </pc:inkChg>
        <pc:inkChg chg="add mod">
          <ac:chgData name="Alexandra Velasco" userId="d3f0145a-80bd-4d4e-8782-dc826dccd779" providerId="ADAL" clId="{90DEECE1-7151-3549-8A3B-A58F805EEA1C}" dt="2023-03-13T01:21:56.399" v="401"/>
          <ac:inkMkLst>
            <pc:docMk/>
            <pc:sldMk cId="977500739" sldId="312"/>
            <ac:inkMk id="56" creationId="{4EAA3AE6-6277-280D-82F6-3E6D928D0CB1}"/>
          </ac:inkMkLst>
        </pc:inkChg>
        <pc:inkChg chg="add mod">
          <ac:chgData name="Alexandra Velasco" userId="d3f0145a-80bd-4d4e-8782-dc826dccd779" providerId="ADAL" clId="{90DEECE1-7151-3549-8A3B-A58F805EEA1C}" dt="2023-03-13T01:22:01.454" v="408"/>
          <ac:inkMkLst>
            <pc:docMk/>
            <pc:sldMk cId="977500739" sldId="312"/>
            <ac:inkMk id="58" creationId="{70CF0ABA-42B2-E4C4-AAD5-0DBDFCEAEC16}"/>
          </ac:inkMkLst>
        </pc:inkChg>
        <pc:inkChg chg="add mod">
          <ac:chgData name="Alexandra Velasco" userId="d3f0145a-80bd-4d4e-8782-dc826dccd779" providerId="ADAL" clId="{90DEECE1-7151-3549-8A3B-A58F805EEA1C}" dt="2023-03-13T01:22:01.454" v="408"/>
          <ac:inkMkLst>
            <pc:docMk/>
            <pc:sldMk cId="977500739" sldId="312"/>
            <ac:inkMk id="59" creationId="{8D0535AE-939D-E44D-332E-FA4E10682B53}"/>
          </ac:inkMkLst>
        </pc:inkChg>
        <pc:inkChg chg="add">
          <ac:chgData name="Alexandra Velasco" userId="d3f0145a-80bd-4d4e-8782-dc826dccd779" providerId="ADAL" clId="{90DEECE1-7151-3549-8A3B-A58F805EEA1C}" dt="2023-03-13T01:21:58.807" v="404" actId="9405"/>
          <ac:inkMkLst>
            <pc:docMk/>
            <pc:sldMk cId="977500739" sldId="312"/>
            <ac:inkMk id="60" creationId="{F01E94EB-FA91-9965-5276-AB0808165DA0}"/>
          </ac:inkMkLst>
        </pc:inkChg>
        <pc:inkChg chg="add mod">
          <ac:chgData name="Alexandra Velasco" userId="d3f0145a-80bd-4d4e-8782-dc826dccd779" providerId="ADAL" clId="{90DEECE1-7151-3549-8A3B-A58F805EEA1C}" dt="2023-03-13T01:22:04.369" v="413"/>
          <ac:inkMkLst>
            <pc:docMk/>
            <pc:sldMk cId="977500739" sldId="312"/>
            <ac:inkMk id="61" creationId="{F0B383D3-A65A-8788-0321-E43F33FDC10F}"/>
          </ac:inkMkLst>
        </pc:inkChg>
        <pc:inkChg chg="add mod">
          <ac:chgData name="Alexandra Velasco" userId="d3f0145a-80bd-4d4e-8782-dc826dccd779" providerId="ADAL" clId="{90DEECE1-7151-3549-8A3B-A58F805EEA1C}" dt="2023-03-13T01:22:04.369" v="413"/>
          <ac:inkMkLst>
            <pc:docMk/>
            <pc:sldMk cId="977500739" sldId="312"/>
            <ac:inkMk id="62" creationId="{0A814715-EA5E-F354-42B4-4CC99137751C}"/>
          </ac:inkMkLst>
        </pc:inkChg>
        <pc:inkChg chg="add mod">
          <ac:chgData name="Alexandra Velasco" userId="d3f0145a-80bd-4d4e-8782-dc826dccd779" providerId="ADAL" clId="{90DEECE1-7151-3549-8A3B-A58F805EEA1C}" dt="2023-03-13T01:22:04.369" v="413"/>
          <ac:inkMkLst>
            <pc:docMk/>
            <pc:sldMk cId="977500739" sldId="312"/>
            <ac:inkMk id="63" creationId="{325E7241-DDF2-CE2E-91FB-5A37A3ADBA6A}"/>
          </ac:inkMkLst>
        </pc:inkChg>
        <pc:inkChg chg="add mod">
          <ac:chgData name="Alexandra Velasco" userId="d3f0145a-80bd-4d4e-8782-dc826dccd779" providerId="ADAL" clId="{90DEECE1-7151-3549-8A3B-A58F805EEA1C}" dt="2023-03-13T01:22:04.369" v="413"/>
          <ac:inkMkLst>
            <pc:docMk/>
            <pc:sldMk cId="977500739" sldId="312"/>
            <ac:inkMk id="66" creationId="{6CDF2E35-6604-78CB-423C-0A7DC943E833}"/>
          </ac:inkMkLst>
        </pc:inkChg>
        <pc:inkChg chg="add mod">
          <ac:chgData name="Alexandra Velasco" userId="d3f0145a-80bd-4d4e-8782-dc826dccd779" providerId="ADAL" clId="{90DEECE1-7151-3549-8A3B-A58F805EEA1C}" dt="2023-03-13T01:22:04.369" v="413"/>
          <ac:inkMkLst>
            <pc:docMk/>
            <pc:sldMk cId="977500739" sldId="312"/>
            <ac:inkMk id="67" creationId="{4F52991A-D7EE-924B-FFA2-8885DB9AEB32}"/>
          </ac:inkMkLst>
        </pc:inkChg>
        <pc:inkChg chg="add mod">
          <ac:chgData name="Alexandra Velasco" userId="d3f0145a-80bd-4d4e-8782-dc826dccd779" providerId="ADAL" clId="{90DEECE1-7151-3549-8A3B-A58F805EEA1C}" dt="2023-03-13T01:22:04.369" v="413"/>
          <ac:inkMkLst>
            <pc:docMk/>
            <pc:sldMk cId="977500739" sldId="312"/>
            <ac:inkMk id="68" creationId="{EBD07B5B-ED0B-4DCF-1C22-06D2EDB1C324}"/>
          </ac:inkMkLst>
        </pc:inkChg>
        <pc:inkChg chg="add mod">
          <ac:chgData name="Alexandra Velasco" userId="d3f0145a-80bd-4d4e-8782-dc826dccd779" providerId="ADAL" clId="{90DEECE1-7151-3549-8A3B-A58F805EEA1C}" dt="2023-03-13T01:22:04.369" v="413"/>
          <ac:inkMkLst>
            <pc:docMk/>
            <pc:sldMk cId="977500739" sldId="312"/>
            <ac:inkMk id="69" creationId="{C388AD5F-1CE7-DB3F-0F3D-A79A4308018B}"/>
          </ac:inkMkLst>
        </pc:inkChg>
        <pc:inkChg chg="add mod">
          <ac:chgData name="Alexandra Velasco" userId="d3f0145a-80bd-4d4e-8782-dc826dccd779" providerId="ADAL" clId="{90DEECE1-7151-3549-8A3B-A58F805EEA1C}" dt="2023-03-13T01:22:18.514" v="439"/>
          <ac:inkMkLst>
            <pc:docMk/>
            <pc:sldMk cId="977500739" sldId="312"/>
            <ac:inkMk id="71" creationId="{3A5B7B99-E1EE-729B-EB5A-991995543941}"/>
          </ac:inkMkLst>
        </pc:inkChg>
        <pc:inkChg chg="add mod">
          <ac:chgData name="Alexandra Velasco" userId="d3f0145a-80bd-4d4e-8782-dc826dccd779" providerId="ADAL" clId="{90DEECE1-7151-3549-8A3B-A58F805EEA1C}" dt="2023-03-13T01:22:18.514" v="439"/>
          <ac:inkMkLst>
            <pc:docMk/>
            <pc:sldMk cId="977500739" sldId="312"/>
            <ac:inkMk id="72" creationId="{D5C1CF7C-426C-E46A-6B1C-00804792FD37}"/>
          </ac:inkMkLst>
        </pc:inkChg>
        <pc:inkChg chg="add mod">
          <ac:chgData name="Alexandra Velasco" userId="d3f0145a-80bd-4d4e-8782-dc826dccd779" providerId="ADAL" clId="{90DEECE1-7151-3549-8A3B-A58F805EEA1C}" dt="2023-03-13T01:22:18.514" v="439"/>
          <ac:inkMkLst>
            <pc:docMk/>
            <pc:sldMk cId="977500739" sldId="312"/>
            <ac:inkMk id="73" creationId="{7AB23B1B-E907-1D29-AFB4-7B003633D71A}"/>
          </ac:inkMkLst>
        </pc:inkChg>
        <pc:inkChg chg="add mod">
          <ac:chgData name="Alexandra Velasco" userId="d3f0145a-80bd-4d4e-8782-dc826dccd779" providerId="ADAL" clId="{90DEECE1-7151-3549-8A3B-A58F805EEA1C}" dt="2023-03-13T01:22:18.514" v="439"/>
          <ac:inkMkLst>
            <pc:docMk/>
            <pc:sldMk cId="977500739" sldId="312"/>
            <ac:inkMk id="74" creationId="{C924A86D-D976-2E4F-4371-D63D730A47EB}"/>
          </ac:inkMkLst>
        </pc:inkChg>
        <pc:inkChg chg="add mod">
          <ac:chgData name="Alexandra Velasco" userId="d3f0145a-80bd-4d4e-8782-dc826dccd779" providerId="ADAL" clId="{90DEECE1-7151-3549-8A3B-A58F805EEA1C}" dt="2023-03-13T01:22:18.514" v="439"/>
          <ac:inkMkLst>
            <pc:docMk/>
            <pc:sldMk cId="977500739" sldId="312"/>
            <ac:inkMk id="75" creationId="{09F59933-5BCE-7855-0127-0502DB2D930F}"/>
          </ac:inkMkLst>
        </pc:inkChg>
        <pc:inkChg chg="add mod">
          <ac:chgData name="Alexandra Velasco" userId="d3f0145a-80bd-4d4e-8782-dc826dccd779" providerId="ADAL" clId="{90DEECE1-7151-3549-8A3B-A58F805EEA1C}" dt="2023-03-13T01:22:18.514" v="439"/>
          <ac:inkMkLst>
            <pc:docMk/>
            <pc:sldMk cId="977500739" sldId="312"/>
            <ac:inkMk id="76" creationId="{3C18EFA2-5DD1-AAF7-1A2A-C3D1B0E9D532}"/>
          </ac:inkMkLst>
        </pc:inkChg>
        <pc:inkChg chg="add mod">
          <ac:chgData name="Alexandra Velasco" userId="d3f0145a-80bd-4d4e-8782-dc826dccd779" providerId="ADAL" clId="{90DEECE1-7151-3549-8A3B-A58F805EEA1C}" dt="2023-03-13T01:22:18.514" v="439"/>
          <ac:inkMkLst>
            <pc:docMk/>
            <pc:sldMk cId="977500739" sldId="312"/>
            <ac:inkMk id="77" creationId="{C0821815-A8DE-D821-89D8-A805117DF799}"/>
          </ac:inkMkLst>
        </pc:inkChg>
        <pc:inkChg chg="add mod">
          <ac:chgData name="Alexandra Velasco" userId="d3f0145a-80bd-4d4e-8782-dc826dccd779" providerId="ADAL" clId="{90DEECE1-7151-3549-8A3B-A58F805EEA1C}" dt="2023-03-13T01:22:18.514" v="439"/>
          <ac:inkMkLst>
            <pc:docMk/>
            <pc:sldMk cId="977500739" sldId="312"/>
            <ac:inkMk id="78" creationId="{C1D9D623-F64B-E9E6-C3F7-B0A3EBA4CF77}"/>
          </ac:inkMkLst>
        </pc:inkChg>
        <pc:inkChg chg="add mod">
          <ac:chgData name="Alexandra Velasco" userId="d3f0145a-80bd-4d4e-8782-dc826dccd779" providerId="ADAL" clId="{90DEECE1-7151-3549-8A3B-A58F805EEA1C}" dt="2023-03-13T01:22:18.514" v="439"/>
          <ac:inkMkLst>
            <pc:docMk/>
            <pc:sldMk cId="977500739" sldId="312"/>
            <ac:inkMk id="79" creationId="{C9A0F4DF-B3C8-2D76-B713-7371A2D4CB58}"/>
          </ac:inkMkLst>
        </pc:inkChg>
        <pc:inkChg chg="add mod">
          <ac:chgData name="Alexandra Velasco" userId="d3f0145a-80bd-4d4e-8782-dc826dccd779" providerId="ADAL" clId="{90DEECE1-7151-3549-8A3B-A58F805EEA1C}" dt="2023-03-13T01:22:18.514" v="439"/>
          <ac:inkMkLst>
            <pc:docMk/>
            <pc:sldMk cId="977500739" sldId="312"/>
            <ac:inkMk id="80" creationId="{EEEE907E-CDAD-B6E1-CA64-669AF7972FDA}"/>
          </ac:inkMkLst>
        </pc:inkChg>
        <pc:inkChg chg="add mod">
          <ac:chgData name="Alexandra Velasco" userId="d3f0145a-80bd-4d4e-8782-dc826dccd779" providerId="ADAL" clId="{90DEECE1-7151-3549-8A3B-A58F805EEA1C}" dt="2023-03-13T01:22:18.514" v="439"/>
          <ac:inkMkLst>
            <pc:docMk/>
            <pc:sldMk cId="977500739" sldId="312"/>
            <ac:inkMk id="81" creationId="{C5B25376-505E-5E75-B165-D743B10E9624}"/>
          </ac:inkMkLst>
        </pc:inkChg>
        <pc:inkChg chg="add mod">
          <ac:chgData name="Alexandra Velasco" userId="d3f0145a-80bd-4d4e-8782-dc826dccd779" providerId="ADAL" clId="{90DEECE1-7151-3549-8A3B-A58F805EEA1C}" dt="2023-03-13T01:22:18.514" v="439"/>
          <ac:inkMkLst>
            <pc:docMk/>
            <pc:sldMk cId="977500739" sldId="312"/>
            <ac:inkMk id="82" creationId="{D724FDD8-BEB4-1D4E-0A65-C665D6EF30AD}"/>
          </ac:inkMkLst>
        </pc:inkChg>
        <pc:inkChg chg="add mod">
          <ac:chgData name="Alexandra Velasco" userId="d3f0145a-80bd-4d4e-8782-dc826dccd779" providerId="ADAL" clId="{90DEECE1-7151-3549-8A3B-A58F805EEA1C}" dt="2023-03-13T01:22:18.514" v="439"/>
          <ac:inkMkLst>
            <pc:docMk/>
            <pc:sldMk cId="977500739" sldId="312"/>
            <ac:inkMk id="83" creationId="{5567602D-6648-5037-D879-31412F332D7C}"/>
          </ac:inkMkLst>
        </pc:inkChg>
        <pc:inkChg chg="add mod">
          <ac:chgData name="Alexandra Velasco" userId="d3f0145a-80bd-4d4e-8782-dc826dccd779" providerId="ADAL" clId="{90DEECE1-7151-3549-8A3B-A58F805EEA1C}" dt="2023-03-13T01:22:18.514" v="439"/>
          <ac:inkMkLst>
            <pc:docMk/>
            <pc:sldMk cId="977500739" sldId="312"/>
            <ac:inkMk id="84" creationId="{361D02A3-3A14-AE3B-8F8F-1C3B7014D576}"/>
          </ac:inkMkLst>
        </pc:inkChg>
        <pc:inkChg chg="add mod">
          <ac:chgData name="Alexandra Velasco" userId="d3f0145a-80bd-4d4e-8782-dc826dccd779" providerId="ADAL" clId="{90DEECE1-7151-3549-8A3B-A58F805EEA1C}" dt="2023-03-13T01:22:18.514" v="439"/>
          <ac:inkMkLst>
            <pc:docMk/>
            <pc:sldMk cId="977500739" sldId="312"/>
            <ac:inkMk id="85" creationId="{9090FD44-E383-4988-4682-641DA6293569}"/>
          </ac:inkMkLst>
        </pc:inkChg>
        <pc:inkChg chg="add mod">
          <ac:chgData name="Alexandra Velasco" userId="d3f0145a-80bd-4d4e-8782-dc826dccd779" providerId="ADAL" clId="{90DEECE1-7151-3549-8A3B-A58F805EEA1C}" dt="2023-03-13T01:22:18.514" v="439"/>
          <ac:inkMkLst>
            <pc:docMk/>
            <pc:sldMk cId="977500739" sldId="312"/>
            <ac:inkMk id="86" creationId="{76F1125D-4739-873C-08F9-AF70926271A0}"/>
          </ac:inkMkLst>
        </pc:inkChg>
        <pc:inkChg chg="add mod">
          <ac:chgData name="Alexandra Velasco" userId="d3f0145a-80bd-4d4e-8782-dc826dccd779" providerId="ADAL" clId="{90DEECE1-7151-3549-8A3B-A58F805EEA1C}" dt="2023-03-13T01:22:18.514" v="439"/>
          <ac:inkMkLst>
            <pc:docMk/>
            <pc:sldMk cId="977500739" sldId="312"/>
            <ac:inkMk id="87" creationId="{9BA6EF11-29ED-BCEF-9F4E-813278D2706F}"/>
          </ac:inkMkLst>
        </pc:inkChg>
        <pc:inkChg chg="add mod">
          <ac:chgData name="Alexandra Velasco" userId="d3f0145a-80bd-4d4e-8782-dc826dccd779" providerId="ADAL" clId="{90DEECE1-7151-3549-8A3B-A58F805EEA1C}" dt="2023-03-13T01:22:18.514" v="439"/>
          <ac:inkMkLst>
            <pc:docMk/>
            <pc:sldMk cId="977500739" sldId="312"/>
            <ac:inkMk id="88" creationId="{BE968B12-F7B6-A50D-FAFC-D3A0901373E9}"/>
          </ac:inkMkLst>
        </pc:inkChg>
        <pc:inkChg chg="add mod">
          <ac:chgData name="Alexandra Velasco" userId="d3f0145a-80bd-4d4e-8782-dc826dccd779" providerId="ADAL" clId="{90DEECE1-7151-3549-8A3B-A58F805EEA1C}" dt="2023-03-13T01:22:18.514" v="439"/>
          <ac:inkMkLst>
            <pc:docMk/>
            <pc:sldMk cId="977500739" sldId="312"/>
            <ac:inkMk id="89" creationId="{4B0DE30C-4D22-8088-348B-2D2AB7992A4C}"/>
          </ac:inkMkLst>
        </pc:inkChg>
        <pc:inkChg chg="add mod">
          <ac:chgData name="Alexandra Velasco" userId="d3f0145a-80bd-4d4e-8782-dc826dccd779" providerId="ADAL" clId="{90DEECE1-7151-3549-8A3B-A58F805EEA1C}" dt="2023-03-13T01:22:18.514" v="439"/>
          <ac:inkMkLst>
            <pc:docMk/>
            <pc:sldMk cId="977500739" sldId="312"/>
            <ac:inkMk id="90" creationId="{AB3E8AC5-46B2-D096-6921-70B628F3AAA4}"/>
          </ac:inkMkLst>
        </pc:inkChg>
        <pc:inkChg chg="add mod">
          <ac:chgData name="Alexandra Velasco" userId="d3f0145a-80bd-4d4e-8782-dc826dccd779" providerId="ADAL" clId="{90DEECE1-7151-3549-8A3B-A58F805EEA1C}" dt="2023-03-13T01:22:18.514" v="439"/>
          <ac:inkMkLst>
            <pc:docMk/>
            <pc:sldMk cId="977500739" sldId="312"/>
            <ac:inkMk id="91" creationId="{10ABA25A-CE2F-30A2-A7A6-06E2932A3CC3}"/>
          </ac:inkMkLst>
        </pc:inkChg>
        <pc:inkChg chg="add mod">
          <ac:chgData name="Alexandra Velasco" userId="d3f0145a-80bd-4d4e-8782-dc826dccd779" providerId="ADAL" clId="{90DEECE1-7151-3549-8A3B-A58F805EEA1C}" dt="2023-03-13T01:22:18.514" v="439"/>
          <ac:inkMkLst>
            <pc:docMk/>
            <pc:sldMk cId="977500739" sldId="312"/>
            <ac:inkMk id="92" creationId="{E802F05F-D175-1C17-ABD1-6F39AA1471BD}"/>
          </ac:inkMkLst>
        </pc:inkChg>
        <pc:inkChg chg="add mod">
          <ac:chgData name="Alexandra Velasco" userId="d3f0145a-80bd-4d4e-8782-dc826dccd779" providerId="ADAL" clId="{90DEECE1-7151-3549-8A3B-A58F805EEA1C}" dt="2023-03-13T01:22:18.514" v="439"/>
          <ac:inkMkLst>
            <pc:docMk/>
            <pc:sldMk cId="977500739" sldId="312"/>
            <ac:inkMk id="93" creationId="{03B29E7D-5916-FDA5-954E-DAC567FC8617}"/>
          </ac:inkMkLst>
        </pc:inkChg>
        <pc:inkChg chg="add mod">
          <ac:chgData name="Alexandra Velasco" userId="d3f0145a-80bd-4d4e-8782-dc826dccd779" providerId="ADAL" clId="{90DEECE1-7151-3549-8A3B-A58F805EEA1C}" dt="2023-03-13T01:22:18.514" v="439"/>
          <ac:inkMkLst>
            <pc:docMk/>
            <pc:sldMk cId="977500739" sldId="312"/>
            <ac:inkMk id="94" creationId="{0BEC3C14-35CA-15DC-CE14-D937EFB756D3}"/>
          </ac:inkMkLst>
        </pc:inkChg>
        <pc:inkChg chg="add mod">
          <ac:chgData name="Alexandra Velasco" userId="d3f0145a-80bd-4d4e-8782-dc826dccd779" providerId="ADAL" clId="{90DEECE1-7151-3549-8A3B-A58F805EEA1C}" dt="2023-03-13T01:22:18.514" v="439"/>
          <ac:inkMkLst>
            <pc:docMk/>
            <pc:sldMk cId="977500739" sldId="312"/>
            <ac:inkMk id="95" creationId="{D09E7D8A-C1E3-F60B-70B4-7ED25259655A}"/>
          </ac:inkMkLst>
        </pc:inkChg>
        <pc:inkChg chg="add mod">
          <ac:chgData name="Alexandra Velasco" userId="d3f0145a-80bd-4d4e-8782-dc826dccd779" providerId="ADAL" clId="{90DEECE1-7151-3549-8A3B-A58F805EEA1C}" dt="2023-03-13T01:22:20.757" v="444"/>
          <ac:inkMkLst>
            <pc:docMk/>
            <pc:sldMk cId="977500739" sldId="312"/>
            <ac:inkMk id="102" creationId="{14B9FA9B-6180-E0CA-0373-167421BEF37F}"/>
          </ac:inkMkLst>
        </pc:inkChg>
        <pc:inkChg chg="add mod">
          <ac:chgData name="Alexandra Velasco" userId="d3f0145a-80bd-4d4e-8782-dc826dccd779" providerId="ADAL" clId="{90DEECE1-7151-3549-8A3B-A58F805EEA1C}" dt="2023-03-13T01:22:20.757" v="444"/>
          <ac:inkMkLst>
            <pc:docMk/>
            <pc:sldMk cId="977500739" sldId="312"/>
            <ac:inkMk id="103" creationId="{E13EDF71-DC5A-9CE7-2666-F2F5FD5A76EA}"/>
          </ac:inkMkLst>
        </pc:inkChg>
        <pc:inkChg chg="add mod">
          <ac:chgData name="Alexandra Velasco" userId="d3f0145a-80bd-4d4e-8782-dc826dccd779" providerId="ADAL" clId="{90DEECE1-7151-3549-8A3B-A58F805EEA1C}" dt="2023-03-13T01:22:20.757" v="444"/>
          <ac:inkMkLst>
            <pc:docMk/>
            <pc:sldMk cId="977500739" sldId="312"/>
            <ac:inkMk id="104" creationId="{A90D411C-EF69-FE03-B847-15910F11EFA0}"/>
          </ac:inkMkLst>
        </pc:inkChg>
        <pc:inkChg chg="add mod">
          <ac:chgData name="Alexandra Velasco" userId="d3f0145a-80bd-4d4e-8782-dc826dccd779" providerId="ADAL" clId="{90DEECE1-7151-3549-8A3B-A58F805EEA1C}" dt="2023-03-13T01:22:20.757" v="444"/>
          <ac:inkMkLst>
            <pc:docMk/>
            <pc:sldMk cId="977500739" sldId="312"/>
            <ac:inkMk id="105" creationId="{E6446CAF-C0A1-1994-2B73-40C5C0D64635}"/>
          </ac:inkMkLst>
        </pc:inkChg>
        <pc:inkChg chg="add mod">
          <ac:chgData name="Alexandra Velasco" userId="d3f0145a-80bd-4d4e-8782-dc826dccd779" providerId="ADAL" clId="{90DEECE1-7151-3549-8A3B-A58F805EEA1C}" dt="2023-03-13T01:22:24.610" v="449"/>
          <ac:inkMkLst>
            <pc:docMk/>
            <pc:sldMk cId="977500739" sldId="312"/>
            <ac:inkMk id="108" creationId="{D5DFF8DA-B1C5-4A8D-6B07-983CAF51A8EF}"/>
          </ac:inkMkLst>
        </pc:inkChg>
        <pc:inkChg chg="add mod">
          <ac:chgData name="Alexandra Velasco" userId="d3f0145a-80bd-4d4e-8782-dc826dccd779" providerId="ADAL" clId="{90DEECE1-7151-3549-8A3B-A58F805EEA1C}" dt="2023-03-13T01:22:24.610" v="449"/>
          <ac:inkMkLst>
            <pc:docMk/>
            <pc:sldMk cId="977500739" sldId="312"/>
            <ac:inkMk id="109" creationId="{685A7426-06FD-9758-425F-DC46CDC242C6}"/>
          </ac:inkMkLst>
        </pc:inkChg>
        <pc:inkChg chg="add mod">
          <ac:chgData name="Alexandra Velasco" userId="d3f0145a-80bd-4d4e-8782-dc826dccd779" providerId="ADAL" clId="{90DEECE1-7151-3549-8A3B-A58F805EEA1C}" dt="2023-03-13T01:22:24.610" v="449"/>
          <ac:inkMkLst>
            <pc:docMk/>
            <pc:sldMk cId="977500739" sldId="312"/>
            <ac:inkMk id="110" creationId="{87F3C7B7-3DF1-53F9-0241-95D0DD5BB016}"/>
          </ac:inkMkLst>
        </pc:inkChg>
        <pc:inkChg chg="add mod">
          <ac:chgData name="Alexandra Velasco" userId="d3f0145a-80bd-4d4e-8782-dc826dccd779" providerId="ADAL" clId="{90DEECE1-7151-3549-8A3B-A58F805EEA1C}" dt="2023-03-13T01:22:24.610" v="449"/>
          <ac:inkMkLst>
            <pc:docMk/>
            <pc:sldMk cId="977500739" sldId="312"/>
            <ac:inkMk id="111" creationId="{AE167EE6-40D4-A402-B0BF-4CBBE132DD01}"/>
          </ac:inkMkLst>
        </pc:inkChg>
        <pc:inkChg chg="add mod">
          <ac:chgData name="Alexandra Velasco" userId="d3f0145a-80bd-4d4e-8782-dc826dccd779" providerId="ADAL" clId="{90DEECE1-7151-3549-8A3B-A58F805EEA1C}" dt="2023-03-13T01:22:28.151" v="454"/>
          <ac:inkMkLst>
            <pc:docMk/>
            <pc:sldMk cId="977500739" sldId="312"/>
            <ac:inkMk id="113" creationId="{579ADBAF-BD0F-55FE-45F4-45E2EE055558}"/>
          </ac:inkMkLst>
        </pc:inkChg>
        <pc:inkChg chg="add mod">
          <ac:chgData name="Alexandra Velasco" userId="d3f0145a-80bd-4d4e-8782-dc826dccd779" providerId="ADAL" clId="{90DEECE1-7151-3549-8A3B-A58F805EEA1C}" dt="2023-03-13T01:22:28.151" v="454"/>
          <ac:inkMkLst>
            <pc:docMk/>
            <pc:sldMk cId="977500739" sldId="312"/>
            <ac:inkMk id="114" creationId="{480BED88-58E8-715F-C2A8-18F35EF0EB54}"/>
          </ac:inkMkLst>
        </pc:inkChg>
        <pc:inkChg chg="add mod">
          <ac:chgData name="Alexandra Velasco" userId="d3f0145a-80bd-4d4e-8782-dc826dccd779" providerId="ADAL" clId="{90DEECE1-7151-3549-8A3B-A58F805EEA1C}" dt="2023-03-13T01:22:28.151" v="454"/>
          <ac:inkMkLst>
            <pc:docMk/>
            <pc:sldMk cId="977500739" sldId="312"/>
            <ac:inkMk id="115" creationId="{F513D1A9-A24F-E2B1-CA38-E081129EE4A8}"/>
          </ac:inkMkLst>
        </pc:inkChg>
        <pc:inkChg chg="add mod">
          <ac:chgData name="Alexandra Velasco" userId="d3f0145a-80bd-4d4e-8782-dc826dccd779" providerId="ADAL" clId="{90DEECE1-7151-3549-8A3B-A58F805EEA1C}" dt="2023-03-13T01:22:28.151" v="454"/>
          <ac:inkMkLst>
            <pc:docMk/>
            <pc:sldMk cId="977500739" sldId="312"/>
            <ac:inkMk id="116" creationId="{FA85F1A8-58D3-D116-0758-C3B30D579892}"/>
          </ac:inkMkLst>
        </pc:inkChg>
        <pc:inkChg chg="add mod">
          <ac:chgData name="Alexandra Velasco" userId="d3f0145a-80bd-4d4e-8782-dc826dccd779" providerId="ADAL" clId="{90DEECE1-7151-3549-8A3B-A58F805EEA1C}" dt="2023-03-13T01:22:37.995" v="462"/>
          <ac:inkMkLst>
            <pc:docMk/>
            <pc:sldMk cId="977500739" sldId="312"/>
            <ac:inkMk id="118" creationId="{C0EA8A7B-0893-5023-5F47-65D576FE0497}"/>
          </ac:inkMkLst>
        </pc:inkChg>
        <pc:inkChg chg="add mod">
          <ac:chgData name="Alexandra Velasco" userId="d3f0145a-80bd-4d4e-8782-dc826dccd779" providerId="ADAL" clId="{90DEECE1-7151-3549-8A3B-A58F805EEA1C}" dt="2023-03-13T01:22:37.995" v="462"/>
          <ac:inkMkLst>
            <pc:docMk/>
            <pc:sldMk cId="977500739" sldId="312"/>
            <ac:inkMk id="119" creationId="{3593D81D-E8A7-49D3-1B33-4B8D9A74A9D8}"/>
          </ac:inkMkLst>
        </pc:inkChg>
        <pc:inkChg chg="add mod">
          <ac:chgData name="Alexandra Velasco" userId="d3f0145a-80bd-4d4e-8782-dc826dccd779" providerId="ADAL" clId="{90DEECE1-7151-3549-8A3B-A58F805EEA1C}" dt="2023-03-13T01:22:37.995" v="462"/>
          <ac:inkMkLst>
            <pc:docMk/>
            <pc:sldMk cId="977500739" sldId="312"/>
            <ac:inkMk id="120" creationId="{27C4A294-7177-E204-51C0-3394EB68E775}"/>
          </ac:inkMkLst>
        </pc:inkChg>
        <pc:inkChg chg="add mod">
          <ac:chgData name="Alexandra Velasco" userId="d3f0145a-80bd-4d4e-8782-dc826dccd779" providerId="ADAL" clId="{90DEECE1-7151-3549-8A3B-A58F805EEA1C}" dt="2023-03-13T01:22:37.995" v="462"/>
          <ac:inkMkLst>
            <pc:docMk/>
            <pc:sldMk cId="977500739" sldId="312"/>
            <ac:inkMk id="121" creationId="{C25E6F65-2EAB-04EA-6E80-DEF2F1EF1FAF}"/>
          </ac:inkMkLst>
        </pc:inkChg>
        <pc:inkChg chg="add mod">
          <ac:chgData name="Alexandra Velasco" userId="d3f0145a-80bd-4d4e-8782-dc826dccd779" providerId="ADAL" clId="{90DEECE1-7151-3549-8A3B-A58F805EEA1C}" dt="2023-03-13T01:22:37.995" v="462"/>
          <ac:inkMkLst>
            <pc:docMk/>
            <pc:sldMk cId="977500739" sldId="312"/>
            <ac:inkMk id="122" creationId="{43BDB3AA-A947-1B33-1565-871823BF6A83}"/>
          </ac:inkMkLst>
        </pc:inkChg>
        <pc:inkChg chg="add mod">
          <ac:chgData name="Alexandra Velasco" userId="d3f0145a-80bd-4d4e-8782-dc826dccd779" providerId="ADAL" clId="{90DEECE1-7151-3549-8A3B-A58F805EEA1C}" dt="2023-03-13T01:22:37.995" v="462"/>
          <ac:inkMkLst>
            <pc:docMk/>
            <pc:sldMk cId="977500739" sldId="312"/>
            <ac:inkMk id="123" creationId="{E7DFA2FA-3407-3426-4413-3E969EEC497C}"/>
          </ac:inkMkLst>
        </pc:inkChg>
        <pc:inkChg chg="add mod">
          <ac:chgData name="Alexandra Velasco" userId="d3f0145a-80bd-4d4e-8782-dc826dccd779" providerId="ADAL" clId="{90DEECE1-7151-3549-8A3B-A58F805EEA1C}" dt="2023-03-13T01:22:37.995" v="462"/>
          <ac:inkMkLst>
            <pc:docMk/>
            <pc:sldMk cId="977500739" sldId="312"/>
            <ac:inkMk id="124" creationId="{28B522A1-7A2E-E5A8-18A4-7D3B5B73D363}"/>
          </ac:inkMkLst>
        </pc:inkChg>
        <pc:inkChg chg="add mod">
          <ac:chgData name="Alexandra Velasco" userId="d3f0145a-80bd-4d4e-8782-dc826dccd779" providerId="ADAL" clId="{90DEECE1-7151-3549-8A3B-A58F805EEA1C}" dt="2023-03-13T01:22:41.025" v="468"/>
          <ac:inkMkLst>
            <pc:docMk/>
            <pc:sldMk cId="977500739" sldId="312"/>
            <ac:inkMk id="126" creationId="{22A2F4B5-8A2C-3E2D-37B2-1A2EE96E7411}"/>
          </ac:inkMkLst>
        </pc:inkChg>
        <pc:inkChg chg="add mod">
          <ac:chgData name="Alexandra Velasco" userId="d3f0145a-80bd-4d4e-8782-dc826dccd779" providerId="ADAL" clId="{90DEECE1-7151-3549-8A3B-A58F805EEA1C}" dt="2023-03-13T01:22:41.025" v="468"/>
          <ac:inkMkLst>
            <pc:docMk/>
            <pc:sldMk cId="977500739" sldId="312"/>
            <ac:inkMk id="127" creationId="{1DC3FD7D-ACA4-082C-D9FB-1064BB3A5742}"/>
          </ac:inkMkLst>
        </pc:inkChg>
        <pc:inkChg chg="add mod">
          <ac:chgData name="Alexandra Velasco" userId="d3f0145a-80bd-4d4e-8782-dc826dccd779" providerId="ADAL" clId="{90DEECE1-7151-3549-8A3B-A58F805EEA1C}" dt="2023-03-13T01:22:41.025" v="468"/>
          <ac:inkMkLst>
            <pc:docMk/>
            <pc:sldMk cId="977500739" sldId="312"/>
            <ac:inkMk id="128" creationId="{318DF34C-9DE3-2F2F-23B2-F22ADF00F82E}"/>
          </ac:inkMkLst>
        </pc:inkChg>
        <pc:inkChg chg="add mod">
          <ac:chgData name="Alexandra Velasco" userId="d3f0145a-80bd-4d4e-8782-dc826dccd779" providerId="ADAL" clId="{90DEECE1-7151-3549-8A3B-A58F805EEA1C}" dt="2023-03-13T01:22:41.025" v="468"/>
          <ac:inkMkLst>
            <pc:docMk/>
            <pc:sldMk cId="977500739" sldId="312"/>
            <ac:inkMk id="129" creationId="{51B4E52A-1A5B-5088-C952-1C08619F2DA3}"/>
          </ac:inkMkLst>
        </pc:inkChg>
        <pc:inkChg chg="add mod">
          <ac:chgData name="Alexandra Velasco" userId="d3f0145a-80bd-4d4e-8782-dc826dccd779" providerId="ADAL" clId="{90DEECE1-7151-3549-8A3B-A58F805EEA1C}" dt="2023-03-13T01:22:41.025" v="468"/>
          <ac:inkMkLst>
            <pc:docMk/>
            <pc:sldMk cId="977500739" sldId="312"/>
            <ac:inkMk id="130" creationId="{DED3D1D0-D787-9F13-87D9-396E8FF98B06}"/>
          </ac:inkMkLst>
        </pc:inkChg>
        <pc:inkChg chg="add mod">
          <ac:chgData name="Alexandra Velasco" userId="d3f0145a-80bd-4d4e-8782-dc826dccd779" providerId="ADAL" clId="{90DEECE1-7151-3549-8A3B-A58F805EEA1C}" dt="2023-03-13T01:22:49.268" v="478"/>
          <ac:inkMkLst>
            <pc:docMk/>
            <pc:sldMk cId="977500739" sldId="312"/>
            <ac:inkMk id="132" creationId="{A5BF2280-043B-ADFD-1E5A-5EBEDD9679D3}"/>
          </ac:inkMkLst>
        </pc:inkChg>
        <pc:inkChg chg="add mod">
          <ac:chgData name="Alexandra Velasco" userId="d3f0145a-80bd-4d4e-8782-dc826dccd779" providerId="ADAL" clId="{90DEECE1-7151-3549-8A3B-A58F805EEA1C}" dt="2023-03-13T01:22:49.268" v="478"/>
          <ac:inkMkLst>
            <pc:docMk/>
            <pc:sldMk cId="977500739" sldId="312"/>
            <ac:inkMk id="133" creationId="{B464A2B1-5C94-3173-FFC2-FB8B7D8548AB}"/>
          </ac:inkMkLst>
        </pc:inkChg>
        <pc:inkChg chg="add mod">
          <ac:chgData name="Alexandra Velasco" userId="d3f0145a-80bd-4d4e-8782-dc826dccd779" providerId="ADAL" clId="{90DEECE1-7151-3549-8A3B-A58F805EEA1C}" dt="2023-03-13T01:22:49.268" v="478"/>
          <ac:inkMkLst>
            <pc:docMk/>
            <pc:sldMk cId="977500739" sldId="312"/>
            <ac:inkMk id="134" creationId="{71FA932D-0982-952F-93EC-2B0D7BA2F373}"/>
          </ac:inkMkLst>
        </pc:inkChg>
        <pc:inkChg chg="add mod">
          <ac:chgData name="Alexandra Velasco" userId="d3f0145a-80bd-4d4e-8782-dc826dccd779" providerId="ADAL" clId="{90DEECE1-7151-3549-8A3B-A58F805EEA1C}" dt="2023-03-13T01:22:49.268" v="478"/>
          <ac:inkMkLst>
            <pc:docMk/>
            <pc:sldMk cId="977500739" sldId="312"/>
            <ac:inkMk id="135" creationId="{ACDC7434-2FC5-DBDB-4933-C75F0628E71A}"/>
          </ac:inkMkLst>
        </pc:inkChg>
        <pc:inkChg chg="add mod">
          <ac:chgData name="Alexandra Velasco" userId="d3f0145a-80bd-4d4e-8782-dc826dccd779" providerId="ADAL" clId="{90DEECE1-7151-3549-8A3B-A58F805EEA1C}" dt="2023-03-13T01:22:49.268" v="478"/>
          <ac:inkMkLst>
            <pc:docMk/>
            <pc:sldMk cId="977500739" sldId="312"/>
            <ac:inkMk id="136" creationId="{C705F992-BF52-4A4B-0EBB-B92B86A61603}"/>
          </ac:inkMkLst>
        </pc:inkChg>
        <pc:inkChg chg="add mod">
          <ac:chgData name="Alexandra Velasco" userId="d3f0145a-80bd-4d4e-8782-dc826dccd779" providerId="ADAL" clId="{90DEECE1-7151-3549-8A3B-A58F805EEA1C}" dt="2023-03-13T01:22:49.268" v="478"/>
          <ac:inkMkLst>
            <pc:docMk/>
            <pc:sldMk cId="977500739" sldId="312"/>
            <ac:inkMk id="137" creationId="{CFA8041C-A948-E89B-8528-248367E6BB64}"/>
          </ac:inkMkLst>
        </pc:inkChg>
        <pc:inkChg chg="add mod">
          <ac:chgData name="Alexandra Velasco" userId="d3f0145a-80bd-4d4e-8782-dc826dccd779" providerId="ADAL" clId="{90DEECE1-7151-3549-8A3B-A58F805EEA1C}" dt="2023-03-13T01:22:49.268" v="478"/>
          <ac:inkMkLst>
            <pc:docMk/>
            <pc:sldMk cId="977500739" sldId="312"/>
            <ac:inkMk id="138" creationId="{C3EEAC73-B92F-64E4-D491-9CE9358848FE}"/>
          </ac:inkMkLst>
        </pc:inkChg>
        <pc:inkChg chg="add mod">
          <ac:chgData name="Alexandra Velasco" userId="d3f0145a-80bd-4d4e-8782-dc826dccd779" providerId="ADAL" clId="{90DEECE1-7151-3549-8A3B-A58F805EEA1C}" dt="2023-03-13T01:22:49.268" v="478"/>
          <ac:inkMkLst>
            <pc:docMk/>
            <pc:sldMk cId="977500739" sldId="312"/>
            <ac:inkMk id="139" creationId="{EBABDA04-4246-ABA6-E585-05F3E9E25E08}"/>
          </ac:inkMkLst>
        </pc:inkChg>
        <pc:inkChg chg="add mod">
          <ac:chgData name="Alexandra Velasco" userId="d3f0145a-80bd-4d4e-8782-dc826dccd779" providerId="ADAL" clId="{90DEECE1-7151-3549-8A3B-A58F805EEA1C}" dt="2023-03-13T01:22:49.268" v="478"/>
          <ac:inkMkLst>
            <pc:docMk/>
            <pc:sldMk cId="977500739" sldId="312"/>
            <ac:inkMk id="140" creationId="{69BBE85C-D3C8-E9B7-84C0-61E6293D7A5E}"/>
          </ac:inkMkLst>
        </pc:inkChg>
        <pc:inkChg chg="add mod">
          <ac:chgData name="Alexandra Velasco" userId="d3f0145a-80bd-4d4e-8782-dc826dccd779" providerId="ADAL" clId="{90DEECE1-7151-3549-8A3B-A58F805EEA1C}" dt="2023-03-13T01:22:52.411" v="485"/>
          <ac:inkMkLst>
            <pc:docMk/>
            <pc:sldMk cId="977500739" sldId="312"/>
            <ac:inkMk id="143" creationId="{6A1E6C56-5DDB-06C8-E5FE-4E1121A44760}"/>
          </ac:inkMkLst>
        </pc:inkChg>
        <pc:inkChg chg="add mod">
          <ac:chgData name="Alexandra Velasco" userId="d3f0145a-80bd-4d4e-8782-dc826dccd779" providerId="ADAL" clId="{90DEECE1-7151-3549-8A3B-A58F805EEA1C}" dt="2023-03-13T01:22:52.411" v="485"/>
          <ac:inkMkLst>
            <pc:docMk/>
            <pc:sldMk cId="977500739" sldId="312"/>
            <ac:inkMk id="144" creationId="{17ED00A4-331E-C9A5-DAC8-6306D5AC640A}"/>
          </ac:inkMkLst>
        </pc:inkChg>
        <pc:inkChg chg="add mod">
          <ac:chgData name="Alexandra Velasco" userId="d3f0145a-80bd-4d4e-8782-dc826dccd779" providerId="ADAL" clId="{90DEECE1-7151-3549-8A3B-A58F805EEA1C}" dt="2023-03-13T01:22:52.411" v="485"/>
          <ac:inkMkLst>
            <pc:docMk/>
            <pc:sldMk cId="977500739" sldId="312"/>
            <ac:inkMk id="145" creationId="{B7031743-8E8D-548C-D258-97486C62020D}"/>
          </ac:inkMkLst>
        </pc:inkChg>
        <pc:inkChg chg="add mod">
          <ac:chgData name="Alexandra Velasco" userId="d3f0145a-80bd-4d4e-8782-dc826dccd779" providerId="ADAL" clId="{90DEECE1-7151-3549-8A3B-A58F805EEA1C}" dt="2023-03-13T01:22:52.411" v="485"/>
          <ac:inkMkLst>
            <pc:docMk/>
            <pc:sldMk cId="977500739" sldId="312"/>
            <ac:inkMk id="146" creationId="{4DDE5CE0-C629-CC51-E36B-7F4E4C83632E}"/>
          </ac:inkMkLst>
        </pc:inkChg>
        <pc:inkChg chg="add mod">
          <ac:chgData name="Alexandra Velasco" userId="d3f0145a-80bd-4d4e-8782-dc826dccd779" providerId="ADAL" clId="{90DEECE1-7151-3549-8A3B-A58F805EEA1C}" dt="2023-03-13T01:22:52.411" v="485"/>
          <ac:inkMkLst>
            <pc:docMk/>
            <pc:sldMk cId="977500739" sldId="312"/>
            <ac:inkMk id="147" creationId="{974F7DCE-F223-D1B2-D664-04A1364D569C}"/>
          </ac:inkMkLst>
        </pc:inkChg>
        <pc:inkChg chg="add mod">
          <ac:chgData name="Alexandra Velasco" userId="d3f0145a-80bd-4d4e-8782-dc826dccd779" providerId="ADAL" clId="{90DEECE1-7151-3549-8A3B-A58F805EEA1C}" dt="2023-03-13T01:22:52.411" v="485"/>
          <ac:inkMkLst>
            <pc:docMk/>
            <pc:sldMk cId="977500739" sldId="312"/>
            <ac:inkMk id="148" creationId="{1F437FEE-09A0-CF8D-FF16-3DDE3FEFC9A9}"/>
          </ac:inkMkLst>
        </pc:inkChg>
        <pc:inkChg chg="add mod">
          <ac:chgData name="Alexandra Velasco" userId="d3f0145a-80bd-4d4e-8782-dc826dccd779" providerId="ADAL" clId="{90DEECE1-7151-3549-8A3B-A58F805EEA1C}" dt="2023-03-13T01:22:57.646" v="496"/>
          <ac:inkMkLst>
            <pc:docMk/>
            <pc:sldMk cId="977500739" sldId="312"/>
            <ac:inkMk id="150" creationId="{1F194AFC-EB0C-2834-7D6E-1333741471A9}"/>
          </ac:inkMkLst>
        </pc:inkChg>
        <pc:inkChg chg="add mod">
          <ac:chgData name="Alexandra Velasco" userId="d3f0145a-80bd-4d4e-8782-dc826dccd779" providerId="ADAL" clId="{90DEECE1-7151-3549-8A3B-A58F805EEA1C}" dt="2023-03-13T01:22:57.646" v="496"/>
          <ac:inkMkLst>
            <pc:docMk/>
            <pc:sldMk cId="977500739" sldId="312"/>
            <ac:inkMk id="151" creationId="{8912DDFD-9892-61F0-1226-3C1EFE0BFF82}"/>
          </ac:inkMkLst>
        </pc:inkChg>
        <pc:inkChg chg="add mod">
          <ac:chgData name="Alexandra Velasco" userId="d3f0145a-80bd-4d4e-8782-dc826dccd779" providerId="ADAL" clId="{90DEECE1-7151-3549-8A3B-A58F805EEA1C}" dt="2023-03-13T01:22:57.646" v="496"/>
          <ac:inkMkLst>
            <pc:docMk/>
            <pc:sldMk cId="977500739" sldId="312"/>
            <ac:inkMk id="152" creationId="{41D38E67-1E6B-6ABA-F0E5-1860C0BA97F9}"/>
          </ac:inkMkLst>
        </pc:inkChg>
        <pc:inkChg chg="add mod">
          <ac:chgData name="Alexandra Velasco" userId="d3f0145a-80bd-4d4e-8782-dc826dccd779" providerId="ADAL" clId="{90DEECE1-7151-3549-8A3B-A58F805EEA1C}" dt="2023-03-13T01:22:57.646" v="496"/>
          <ac:inkMkLst>
            <pc:docMk/>
            <pc:sldMk cId="977500739" sldId="312"/>
            <ac:inkMk id="153" creationId="{B0400D41-3637-D7AB-B7EF-40B86C72CAE3}"/>
          </ac:inkMkLst>
        </pc:inkChg>
        <pc:inkChg chg="add mod">
          <ac:chgData name="Alexandra Velasco" userId="d3f0145a-80bd-4d4e-8782-dc826dccd779" providerId="ADAL" clId="{90DEECE1-7151-3549-8A3B-A58F805EEA1C}" dt="2023-03-13T01:22:57.646" v="496"/>
          <ac:inkMkLst>
            <pc:docMk/>
            <pc:sldMk cId="977500739" sldId="312"/>
            <ac:inkMk id="154" creationId="{213A7600-4728-9730-62ED-38CD02D67AEC}"/>
          </ac:inkMkLst>
        </pc:inkChg>
        <pc:inkChg chg="add mod">
          <ac:chgData name="Alexandra Velasco" userId="d3f0145a-80bd-4d4e-8782-dc826dccd779" providerId="ADAL" clId="{90DEECE1-7151-3549-8A3B-A58F805EEA1C}" dt="2023-03-13T01:22:57.646" v="496"/>
          <ac:inkMkLst>
            <pc:docMk/>
            <pc:sldMk cId="977500739" sldId="312"/>
            <ac:inkMk id="155" creationId="{C7098B88-DE21-E836-1531-6E2431934AFF}"/>
          </ac:inkMkLst>
        </pc:inkChg>
        <pc:inkChg chg="add mod">
          <ac:chgData name="Alexandra Velasco" userId="d3f0145a-80bd-4d4e-8782-dc826dccd779" providerId="ADAL" clId="{90DEECE1-7151-3549-8A3B-A58F805EEA1C}" dt="2023-03-13T01:22:57.646" v="496"/>
          <ac:inkMkLst>
            <pc:docMk/>
            <pc:sldMk cId="977500739" sldId="312"/>
            <ac:inkMk id="156" creationId="{2367A783-4794-8864-E7DA-AE02AF05236F}"/>
          </ac:inkMkLst>
        </pc:inkChg>
        <pc:inkChg chg="add mod">
          <ac:chgData name="Alexandra Velasco" userId="d3f0145a-80bd-4d4e-8782-dc826dccd779" providerId="ADAL" clId="{90DEECE1-7151-3549-8A3B-A58F805EEA1C}" dt="2023-03-13T01:22:57.646" v="496"/>
          <ac:inkMkLst>
            <pc:docMk/>
            <pc:sldMk cId="977500739" sldId="312"/>
            <ac:inkMk id="157" creationId="{57EC527E-7EE8-9E95-0230-307F12C37792}"/>
          </ac:inkMkLst>
        </pc:inkChg>
        <pc:inkChg chg="add mod">
          <ac:chgData name="Alexandra Velasco" userId="d3f0145a-80bd-4d4e-8782-dc826dccd779" providerId="ADAL" clId="{90DEECE1-7151-3549-8A3B-A58F805EEA1C}" dt="2023-03-13T01:22:57.646" v="496"/>
          <ac:inkMkLst>
            <pc:docMk/>
            <pc:sldMk cId="977500739" sldId="312"/>
            <ac:inkMk id="158" creationId="{F17A374B-1AF2-0370-93DD-A93521358015}"/>
          </ac:inkMkLst>
        </pc:inkChg>
        <pc:inkChg chg="add mod">
          <ac:chgData name="Alexandra Velasco" userId="d3f0145a-80bd-4d4e-8782-dc826dccd779" providerId="ADAL" clId="{90DEECE1-7151-3549-8A3B-A58F805EEA1C}" dt="2023-03-13T01:22:57.646" v="496"/>
          <ac:inkMkLst>
            <pc:docMk/>
            <pc:sldMk cId="977500739" sldId="312"/>
            <ac:inkMk id="159" creationId="{8A893DEA-2CFE-8660-272D-7957082F20CE}"/>
          </ac:inkMkLst>
        </pc:inkChg>
        <pc:inkChg chg="add mod">
          <ac:chgData name="Alexandra Velasco" userId="d3f0145a-80bd-4d4e-8782-dc826dccd779" providerId="ADAL" clId="{90DEECE1-7151-3549-8A3B-A58F805EEA1C}" dt="2023-03-13T01:23:24.620" v="502"/>
          <ac:inkMkLst>
            <pc:docMk/>
            <pc:sldMk cId="977500739" sldId="312"/>
            <ac:inkMk id="162" creationId="{322A9F84-AA7D-7E49-54E0-5BECC8AA2E11}"/>
          </ac:inkMkLst>
        </pc:inkChg>
        <pc:inkChg chg="add mod">
          <ac:chgData name="Alexandra Velasco" userId="d3f0145a-80bd-4d4e-8782-dc826dccd779" providerId="ADAL" clId="{90DEECE1-7151-3549-8A3B-A58F805EEA1C}" dt="2023-03-13T01:23:24.620" v="502"/>
          <ac:inkMkLst>
            <pc:docMk/>
            <pc:sldMk cId="977500739" sldId="312"/>
            <ac:inkMk id="163" creationId="{889825DE-5F8E-F559-A243-DCCD2B925580}"/>
          </ac:inkMkLst>
        </pc:inkChg>
        <pc:inkChg chg="add mod">
          <ac:chgData name="Alexandra Velasco" userId="d3f0145a-80bd-4d4e-8782-dc826dccd779" providerId="ADAL" clId="{90DEECE1-7151-3549-8A3B-A58F805EEA1C}" dt="2023-03-13T01:23:24.620" v="502"/>
          <ac:inkMkLst>
            <pc:docMk/>
            <pc:sldMk cId="977500739" sldId="312"/>
            <ac:inkMk id="164" creationId="{CC231C41-231E-E8F4-7A12-A1349639CF2E}"/>
          </ac:inkMkLst>
        </pc:inkChg>
        <pc:inkChg chg="add mod">
          <ac:chgData name="Alexandra Velasco" userId="d3f0145a-80bd-4d4e-8782-dc826dccd779" providerId="ADAL" clId="{90DEECE1-7151-3549-8A3B-A58F805EEA1C}" dt="2023-03-13T01:23:24.620" v="502"/>
          <ac:inkMkLst>
            <pc:docMk/>
            <pc:sldMk cId="977500739" sldId="312"/>
            <ac:inkMk id="165" creationId="{0B7F12DE-CCF6-97A7-D598-341B3733A7D8}"/>
          </ac:inkMkLst>
        </pc:inkChg>
        <pc:inkChg chg="add mod">
          <ac:chgData name="Alexandra Velasco" userId="d3f0145a-80bd-4d4e-8782-dc826dccd779" providerId="ADAL" clId="{90DEECE1-7151-3549-8A3B-A58F805EEA1C}" dt="2023-03-13T01:23:24.620" v="502"/>
          <ac:inkMkLst>
            <pc:docMk/>
            <pc:sldMk cId="977500739" sldId="312"/>
            <ac:inkMk id="166" creationId="{3F6D1F23-BD68-2A88-3943-73600B75F1AC}"/>
          </ac:inkMkLst>
        </pc:inkChg>
        <pc:inkChg chg="add mod">
          <ac:chgData name="Alexandra Velasco" userId="d3f0145a-80bd-4d4e-8782-dc826dccd779" providerId="ADAL" clId="{90DEECE1-7151-3549-8A3B-A58F805EEA1C}" dt="2023-03-13T01:23:34.342" v="519"/>
          <ac:inkMkLst>
            <pc:docMk/>
            <pc:sldMk cId="977500739" sldId="312"/>
            <ac:inkMk id="168" creationId="{61735E93-3A46-9F02-9948-860C85C464A5}"/>
          </ac:inkMkLst>
        </pc:inkChg>
        <pc:inkChg chg="add mod">
          <ac:chgData name="Alexandra Velasco" userId="d3f0145a-80bd-4d4e-8782-dc826dccd779" providerId="ADAL" clId="{90DEECE1-7151-3549-8A3B-A58F805EEA1C}" dt="2023-03-13T01:23:34.342" v="519"/>
          <ac:inkMkLst>
            <pc:docMk/>
            <pc:sldMk cId="977500739" sldId="312"/>
            <ac:inkMk id="169" creationId="{C4C001E5-F6BC-8881-5B71-A28F752E04DF}"/>
          </ac:inkMkLst>
        </pc:inkChg>
        <pc:inkChg chg="add mod">
          <ac:chgData name="Alexandra Velasco" userId="d3f0145a-80bd-4d4e-8782-dc826dccd779" providerId="ADAL" clId="{90DEECE1-7151-3549-8A3B-A58F805EEA1C}" dt="2023-03-13T01:23:34.342" v="519"/>
          <ac:inkMkLst>
            <pc:docMk/>
            <pc:sldMk cId="977500739" sldId="312"/>
            <ac:inkMk id="170" creationId="{37604FCA-9646-591A-C8AE-E68A76C190C4}"/>
          </ac:inkMkLst>
        </pc:inkChg>
        <pc:inkChg chg="add mod">
          <ac:chgData name="Alexandra Velasco" userId="d3f0145a-80bd-4d4e-8782-dc826dccd779" providerId="ADAL" clId="{90DEECE1-7151-3549-8A3B-A58F805EEA1C}" dt="2023-03-13T01:23:34.342" v="519"/>
          <ac:inkMkLst>
            <pc:docMk/>
            <pc:sldMk cId="977500739" sldId="312"/>
            <ac:inkMk id="171" creationId="{D9A1B856-F55D-9EA9-A7F3-7211EF126CFE}"/>
          </ac:inkMkLst>
        </pc:inkChg>
        <pc:inkChg chg="add mod">
          <ac:chgData name="Alexandra Velasco" userId="d3f0145a-80bd-4d4e-8782-dc826dccd779" providerId="ADAL" clId="{90DEECE1-7151-3549-8A3B-A58F805EEA1C}" dt="2023-03-13T01:23:34.342" v="519"/>
          <ac:inkMkLst>
            <pc:docMk/>
            <pc:sldMk cId="977500739" sldId="312"/>
            <ac:inkMk id="172" creationId="{C362BE65-66B0-B1A2-756B-7EE2EA13F735}"/>
          </ac:inkMkLst>
        </pc:inkChg>
        <pc:inkChg chg="add mod">
          <ac:chgData name="Alexandra Velasco" userId="d3f0145a-80bd-4d4e-8782-dc826dccd779" providerId="ADAL" clId="{90DEECE1-7151-3549-8A3B-A58F805EEA1C}" dt="2023-03-13T01:23:34.342" v="519"/>
          <ac:inkMkLst>
            <pc:docMk/>
            <pc:sldMk cId="977500739" sldId="312"/>
            <ac:inkMk id="173" creationId="{0352B981-D459-62EB-F77A-022627B19273}"/>
          </ac:inkMkLst>
        </pc:inkChg>
        <pc:inkChg chg="add mod">
          <ac:chgData name="Alexandra Velasco" userId="d3f0145a-80bd-4d4e-8782-dc826dccd779" providerId="ADAL" clId="{90DEECE1-7151-3549-8A3B-A58F805EEA1C}" dt="2023-03-13T01:23:34.342" v="519"/>
          <ac:inkMkLst>
            <pc:docMk/>
            <pc:sldMk cId="977500739" sldId="312"/>
            <ac:inkMk id="174" creationId="{ED271DE3-A3AB-195B-80CC-A199A379B28C}"/>
          </ac:inkMkLst>
        </pc:inkChg>
        <pc:inkChg chg="add mod">
          <ac:chgData name="Alexandra Velasco" userId="d3f0145a-80bd-4d4e-8782-dc826dccd779" providerId="ADAL" clId="{90DEECE1-7151-3549-8A3B-A58F805EEA1C}" dt="2023-03-13T01:23:34.342" v="519"/>
          <ac:inkMkLst>
            <pc:docMk/>
            <pc:sldMk cId="977500739" sldId="312"/>
            <ac:inkMk id="175" creationId="{1950EF2B-B887-5851-175F-BFEC487C120F}"/>
          </ac:inkMkLst>
        </pc:inkChg>
        <pc:inkChg chg="add mod">
          <ac:chgData name="Alexandra Velasco" userId="d3f0145a-80bd-4d4e-8782-dc826dccd779" providerId="ADAL" clId="{90DEECE1-7151-3549-8A3B-A58F805EEA1C}" dt="2023-03-13T01:23:34.342" v="519"/>
          <ac:inkMkLst>
            <pc:docMk/>
            <pc:sldMk cId="977500739" sldId="312"/>
            <ac:inkMk id="176" creationId="{25F08134-762A-C520-F0E5-2F64DA7CAEB5}"/>
          </ac:inkMkLst>
        </pc:inkChg>
        <pc:inkChg chg="add mod">
          <ac:chgData name="Alexandra Velasco" userId="d3f0145a-80bd-4d4e-8782-dc826dccd779" providerId="ADAL" clId="{90DEECE1-7151-3549-8A3B-A58F805EEA1C}" dt="2023-03-13T01:23:34.342" v="519"/>
          <ac:inkMkLst>
            <pc:docMk/>
            <pc:sldMk cId="977500739" sldId="312"/>
            <ac:inkMk id="177" creationId="{A4A3C7BB-0454-AFEF-BEAA-D92D8A0F3DDE}"/>
          </ac:inkMkLst>
        </pc:inkChg>
        <pc:inkChg chg="add mod">
          <ac:chgData name="Alexandra Velasco" userId="d3f0145a-80bd-4d4e-8782-dc826dccd779" providerId="ADAL" clId="{90DEECE1-7151-3549-8A3B-A58F805EEA1C}" dt="2023-03-13T01:23:34.342" v="519"/>
          <ac:inkMkLst>
            <pc:docMk/>
            <pc:sldMk cId="977500739" sldId="312"/>
            <ac:inkMk id="178" creationId="{5E60EE9C-F57E-1054-E852-704C3120FE11}"/>
          </ac:inkMkLst>
        </pc:inkChg>
        <pc:inkChg chg="add mod">
          <ac:chgData name="Alexandra Velasco" userId="d3f0145a-80bd-4d4e-8782-dc826dccd779" providerId="ADAL" clId="{90DEECE1-7151-3549-8A3B-A58F805EEA1C}" dt="2023-03-13T01:23:34.342" v="519"/>
          <ac:inkMkLst>
            <pc:docMk/>
            <pc:sldMk cId="977500739" sldId="312"/>
            <ac:inkMk id="179" creationId="{7064CAB1-FF29-4014-B860-FA2D903009F4}"/>
          </ac:inkMkLst>
        </pc:inkChg>
        <pc:inkChg chg="add mod">
          <ac:chgData name="Alexandra Velasco" userId="d3f0145a-80bd-4d4e-8782-dc826dccd779" providerId="ADAL" clId="{90DEECE1-7151-3549-8A3B-A58F805EEA1C}" dt="2023-03-13T01:23:34.342" v="519"/>
          <ac:inkMkLst>
            <pc:docMk/>
            <pc:sldMk cId="977500739" sldId="312"/>
            <ac:inkMk id="180" creationId="{80F6D92A-2D9B-82EE-BE55-C4C78A716504}"/>
          </ac:inkMkLst>
        </pc:inkChg>
        <pc:inkChg chg="add mod">
          <ac:chgData name="Alexandra Velasco" userId="d3f0145a-80bd-4d4e-8782-dc826dccd779" providerId="ADAL" clId="{90DEECE1-7151-3549-8A3B-A58F805EEA1C}" dt="2023-03-13T01:23:34.342" v="519"/>
          <ac:inkMkLst>
            <pc:docMk/>
            <pc:sldMk cId="977500739" sldId="312"/>
            <ac:inkMk id="181" creationId="{4EF59FA6-C651-BF50-C2F9-2C0A2BD6D606}"/>
          </ac:inkMkLst>
        </pc:inkChg>
        <pc:inkChg chg="add mod">
          <ac:chgData name="Alexandra Velasco" userId="d3f0145a-80bd-4d4e-8782-dc826dccd779" providerId="ADAL" clId="{90DEECE1-7151-3549-8A3B-A58F805EEA1C}" dt="2023-03-13T01:23:34.342" v="519"/>
          <ac:inkMkLst>
            <pc:docMk/>
            <pc:sldMk cId="977500739" sldId="312"/>
            <ac:inkMk id="182" creationId="{8EB79DE9-B510-1499-CD54-8E0310633E43}"/>
          </ac:inkMkLst>
        </pc:inkChg>
        <pc:inkChg chg="add mod">
          <ac:chgData name="Alexandra Velasco" userId="d3f0145a-80bd-4d4e-8782-dc826dccd779" providerId="ADAL" clId="{90DEECE1-7151-3549-8A3B-A58F805EEA1C}" dt="2023-03-13T01:23:34.342" v="519"/>
          <ac:inkMkLst>
            <pc:docMk/>
            <pc:sldMk cId="977500739" sldId="312"/>
            <ac:inkMk id="183" creationId="{5DFAE285-1679-C083-9A47-149A1E128E0B}"/>
          </ac:inkMkLst>
        </pc:inkChg>
        <pc:inkChg chg="add mod">
          <ac:chgData name="Alexandra Velasco" userId="d3f0145a-80bd-4d4e-8782-dc826dccd779" providerId="ADAL" clId="{90DEECE1-7151-3549-8A3B-A58F805EEA1C}" dt="2023-03-13T01:23:35.933" v="522"/>
          <ac:inkMkLst>
            <pc:docMk/>
            <pc:sldMk cId="977500739" sldId="312"/>
            <ac:inkMk id="186" creationId="{36BD02FB-CEA8-C4CB-8B7E-386BA9A75E2B}"/>
          </ac:inkMkLst>
        </pc:inkChg>
        <pc:inkChg chg="add mod">
          <ac:chgData name="Alexandra Velasco" userId="d3f0145a-80bd-4d4e-8782-dc826dccd779" providerId="ADAL" clId="{90DEECE1-7151-3549-8A3B-A58F805EEA1C}" dt="2023-03-13T01:23:35.933" v="522"/>
          <ac:inkMkLst>
            <pc:docMk/>
            <pc:sldMk cId="977500739" sldId="312"/>
            <ac:inkMk id="187" creationId="{A7A97D6B-D3BF-2908-9C14-B6CD06A28FF9}"/>
          </ac:inkMkLst>
        </pc:inkChg>
        <pc:inkChg chg="add mod">
          <ac:chgData name="Alexandra Velasco" userId="d3f0145a-80bd-4d4e-8782-dc826dccd779" providerId="ADAL" clId="{90DEECE1-7151-3549-8A3B-A58F805EEA1C}" dt="2023-03-13T01:23:45.442" v="533"/>
          <ac:inkMkLst>
            <pc:docMk/>
            <pc:sldMk cId="977500739" sldId="312"/>
            <ac:inkMk id="189" creationId="{8879B3CE-6096-C675-EF3B-A897177DF8FE}"/>
          </ac:inkMkLst>
        </pc:inkChg>
        <pc:inkChg chg="add mod">
          <ac:chgData name="Alexandra Velasco" userId="d3f0145a-80bd-4d4e-8782-dc826dccd779" providerId="ADAL" clId="{90DEECE1-7151-3549-8A3B-A58F805EEA1C}" dt="2023-03-13T01:23:45.442" v="533"/>
          <ac:inkMkLst>
            <pc:docMk/>
            <pc:sldMk cId="977500739" sldId="312"/>
            <ac:inkMk id="190" creationId="{496D86BB-35B3-ECB0-AE7B-755449DCD47A}"/>
          </ac:inkMkLst>
        </pc:inkChg>
        <pc:inkChg chg="add mod">
          <ac:chgData name="Alexandra Velasco" userId="d3f0145a-80bd-4d4e-8782-dc826dccd779" providerId="ADAL" clId="{90DEECE1-7151-3549-8A3B-A58F805EEA1C}" dt="2023-03-13T01:23:45.442" v="533"/>
          <ac:inkMkLst>
            <pc:docMk/>
            <pc:sldMk cId="977500739" sldId="312"/>
            <ac:inkMk id="191" creationId="{EB2B6CCD-6DDB-1D08-78F6-569636AD29C8}"/>
          </ac:inkMkLst>
        </pc:inkChg>
        <pc:inkChg chg="add mod">
          <ac:chgData name="Alexandra Velasco" userId="d3f0145a-80bd-4d4e-8782-dc826dccd779" providerId="ADAL" clId="{90DEECE1-7151-3549-8A3B-A58F805EEA1C}" dt="2023-03-13T01:23:45.442" v="533"/>
          <ac:inkMkLst>
            <pc:docMk/>
            <pc:sldMk cId="977500739" sldId="312"/>
            <ac:inkMk id="192" creationId="{61477E12-C8D9-651C-6A90-313B3E45B3D9}"/>
          </ac:inkMkLst>
        </pc:inkChg>
        <pc:inkChg chg="add mod">
          <ac:chgData name="Alexandra Velasco" userId="d3f0145a-80bd-4d4e-8782-dc826dccd779" providerId="ADAL" clId="{90DEECE1-7151-3549-8A3B-A58F805EEA1C}" dt="2023-03-13T01:23:45.442" v="533"/>
          <ac:inkMkLst>
            <pc:docMk/>
            <pc:sldMk cId="977500739" sldId="312"/>
            <ac:inkMk id="193" creationId="{47119FC0-8F7D-7A9B-DBA8-2B6CC2ACF9F3}"/>
          </ac:inkMkLst>
        </pc:inkChg>
        <pc:inkChg chg="add mod">
          <ac:chgData name="Alexandra Velasco" userId="d3f0145a-80bd-4d4e-8782-dc826dccd779" providerId="ADAL" clId="{90DEECE1-7151-3549-8A3B-A58F805EEA1C}" dt="2023-03-13T01:23:45.442" v="533"/>
          <ac:inkMkLst>
            <pc:docMk/>
            <pc:sldMk cId="977500739" sldId="312"/>
            <ac:inkMk id="194" creationId="{DB179C74-D7B5-431B-B92B-17E1BE370042}"/>
          </ac:inkMkLst>
        </pc:inkChg>
        <pc:inkChg chg="add mod">
          <ac:chgData name="Alexandra Velasco" userId="d3f0145a-80bd-4d4e-8782-dc826dccd779" providerId="ADAL" clId="{90DEECE1-7151-3549-8A3B-A58F805EEA1C}" dt="2023-03-13T01:23:45.442" v="533"/>
          <ac:inkMkLst>
            <pc:docMk/>
            <pc:sldMk cId="977500739" sldId="312"/>
            <ac:inkMk id="195" creationId="{CE84AEF7-9259-7A8B-D941-B0558DCD2751}"/>
          </ac:inkMkLst>
        </pc:inkChg>
        <pc:inkChg chg="add mod">
          <ac:chgData name="Alexandra Velasco" userId="d3f0145a-80bd-4d4e-8782-dc826dccd779" providerId="ADAL" clId="{90DEECE1-7151-3549-8A3B-A58F805EEA1C}" dt="2023-03-13T01:23:45.442" v="533"/>
          <ac:inkMkLst>
            <pc:docMk/>
            <pc:sldMk cId="977500739" sldId="312"/>
            <ac:inkMk id="196" creationId="{364567AD-1F36-5836-ECC5-D8758C64CCA6}"/>
          </ac:inkMkLst>
        </pc:inkChg>
        <pc:inkChg chg="add mod">
          <ac:chgData name="Alexandra Velasco" userId="d3f0145a-80bd-4d4e-8782-dc826dccd779" providerId="ADAL" clId="{90DEECE1-7151-3549-8A3B-A58F805EEA1C}" dt="2023-03-13T01:23:45.442" v="533"/>
          <ac:inkMkLst>
            <pc:docMk/>
            <pc:sldMk cId="977500739" sldId="312"/>
            <ac:inkMk id="197" creationId="{58D4877C-DB94-4DF1-7F71-F03B9DA59488}"/>
          </ac:inkMkLst>
        </pc:inkChg>
        <pc:inkChg chg="add">
          <ac:chgData name="Alexandra Velasco" userId="d3f0145a-80bd-4d4e-8782-dc826dccd779" providerId="ADAL" clId="{90DEECE1-7151-3549-8A3B-A58F805EEA1C}" dt="2023-03-13T01:23:44.881" v="532" actId="9405"/>
          <ac:inkMkLst>
            <pc:docMk/>
            <pc:sldMk cId="977500739" sldId="312"/>
            <ac:inkMk id="198" creationId="{60EEDB9C-3A76-867E-FDB7-DA7ABA7B727F}"/>
          </ac:inkMkLst>
        </pc:inkChg>
        <pc:inkChg chg="add mod">
          <ac:chgData name="Alexandra Velasco" userId="d3f0145a-80bd-4d4e-8782-dc826dccd779" providerId="ADAL" clId="{90DEECE1-7151-3549-8A3B-A58F805EEA1C}" dt="2023-03-13T01:23:48.913" v="539"/>
          <ac:inkMkLst>
            <pc:docMk/>
            <pc:sldMk cId="977500739" sldId="312"/>
            <ac:inkMk id="200" creationId="{74BEB39C-FF12-55E9-3BA3-F507F76DC5A0}"/>
          </ac:inkMkLst>
        </pc:inkChg>
        <pc:inkChg chg="add mod">
          <ac:chgData name="Alexandra Velasco" userId="d3f0145a-80bd-4d4e-8782-dc826dccd779" providerId="ADAL" clId="{90DEECE1-7151-3549-8A3B-A58F805EEA1C}" dt="2023-03-13T01:23:48.913" v="539"/>
          <ac:inkMkLst>
            <pc:docMk/>
            <pc:sldMk cId="977500739" sldId="312"/>
            <ac:inkMk id="201" creationId="{6857B63F-7E44-E88F-D03C-831BA809C429}"/>
          </ac:inkMkLst>
        </pc:inkChg>
        <pc:inkChg chg="add mod">
          <ac:chgData name="Alexandra Velasco" userId="d3f0145a-80bd-4d4e-8782-dc826dccd779" providerId="ADAL" clId="{90DEECE1-7151-3549-8A3B-A58F805EEA1C}" dt="2023-03-13T01:23:48.913" v="539"/>
          <ac:inkMkLst>
            <pc:docMk/>
            <pc:sldMk cId="977500739" sldId="312"/>
            <ac:inkMk id="202" creationId="{A3F7F3BE-B81B-1D76-C109-5ECF64E753FA}"/>
          </ac:inkMkLst>
        </pc:inkChg>
        <pc:inkChg chg="add mod">
          <ac:chgData name="Alexandra Velasco" userId="d3f0145a-80bd-4d4e-8782-dc826dccd779" providerId="ADAL" clId="{90DEECE1-7151-3549-8A3B-A58F805EEA1C}" dt="2023-03-13T01:23:48.913" v="539"/>
          <ac:inkMkLst>
            <pc:docMk/>
            <pc:sldMk cId="977500739" sldId="312"/>
            <ac:inkMk id="203" creationId="{D577DB5B-EB46-BDC1-6AC6-6783DB8962B3}"/>
          </ac:inkMkLst>
        </pc:inkChg>
        <pc:inkChg chg="add mod">
          <ac:chgData name="Alexandra Velasco" userId="d3f0145a-80bd-4d4e-8782-dc826dccd779" providerId="ADAL" clId="{90DEECE1-7151-3549-8A3B-A58F805EEA1C}" dt="2023-03-13T01:23:48.913" v="539"/>
          <ac:inkMkLst>
            <pc:docMk/>
            <pc:sldMk cId="977500739" sldId="312"/>
            <ac:inkMk id="204" creationId="{CCE488BF-4990-0828-FE32-548E54B6A765}"/>
          </ac:inkMkLst>
        </pc:inkChg>
        <pc:inkChg chg="add mod">
          <ac:chgData name="Alexandra Velasco" userId="d3f0145a-80bd-4d4e-8782-dc826dccd779" providerId="ADAL" clId="{90DEECE1-7151-3549-8A3B-A58F805EEA1C}" dt="2023-03-13T01:23:59.430" v="546"/>
          <ac:inkMkLst>
            <pc:docMk/>
            <pc:sldMk cId="977500739" sldId="312"/>
            <ac:inkMk id="206" creationId="{82B4A995-1BC8-5937-3E05-6249D23F0411}"/>
          </ac:inkMkLst>
        </pc:inkChg>
        <pc:inkChg chg="add mod">
          <ac:chgData name="Alexandra Velasco" userId="d3f0145a-80bd-4d4e-8782-dc826dccd779" providerId="ADAL" clId="{90DEECE1-7151-3549-8A3B-A58F805EEA1C}" dt="2023-03-13T01:23:59.430" v="546"/>
          <ac:inkMkLst>
            <pc:docMk/>
            <pc:sldMk cId="977500739" sldId="312"/>
            <ac:inkMk id="207" creationId="{CBF97F4C-B81A-C463-85E5-D0D039748A61}"/>
          </ac:inkMkLst>
        </pc:inkChg>
        <pc:inkChg chg="add mod">
          <ac:chgData name="Alexandra Velasco" userId="d3f0145a-80bd-4d4e-8782-dc826dccd779" providerId="ADAL" clId="{90DEECE1-7151-3549-8A3B-A58F805EEA1C}" dt="2023-03-13T01:23:59.430" v="546"/>
          <ac:inkMkLst>
            <pc:docMk/>
            <pc:sldMk cId="977500739" sldId="312"/>
            <ac:inkMk id="208" creationId="{03C943DD-781F-B60A-7504-A9C5846B40BF}"/>
          </ac:inkMkLst>
        </pc:inkChg>
        <pc:inkChg chg="add mod">
          <ac:chgData name="Alexandra Velasco" userId="d3f0145a-80bd-4d4e-8782-dc826dccd779" providerId="ADAL" clId="{90DEECE1-7151-3549-8A3B-A58F805EEA1C}" dt="2023-03-13T01:23:59.430" v="546"/>
          <ac:inkMkLst>
            <pc:docMk/>
            <pc:sldMk cId="977500739" sldId="312"/>
            <ac:inkMk id="209" creationId="{6889F180-707D-2094-D829-1CB8311FFC76}"/>
          </ac:inkMkLst>
        </pc:inkChg>
        <pc:inkChg chg="add mod">
          <ac:chgData name="Alexandra Velasco" userId="d3f0145a-80bd-4d4e-8782-dc826dccd779" providerId="ADAL" clId="{90DEECE1-7151-3549-8A3B-A58F805EEA1C}" dt="2023-03-13T01:23:59.430" v="546"/>
          <ac:inkMkLst>
            <pc:docMk/>
            <pc:sldMk cId="977500739" sldId="312"/>
            <ac:inkMk id="210" creationId="{F0754C98-A4DC-1AF5-6EC8-5580011B6B0D}"/>
          </ac:inkMkLst>
        </pc:inkChg>
        <pc:inkChg chg="add mod">
          <ac:chgData name="Alexandra Velasco" userId="d3f0145a-80bd-4d4e-8782-dc826dccd779" providerId="ADAL" clId="{90DEECE1-7151-3549-8A3B-A58F805EEA1C}" dt="2023-03-13T01:23:59.430" v="546"/>
          <ac:inkMkLst>
            <pc:docMk/>
            <pc:sldMk cId="977500739" sldId="312"/>
            <ac:inkMk id="211" creationId="{C6F97D0A-85AA-BE74-DC1A-5A9546C0D53E}"/>
          </ac:inkMkLst>
        </pc:inkChg>
        <pc:inkChg chg="add mod">
          <ac:chgData name="Alexandra Velasco" userId="d3f0145a-80bd-4d4e-8782-dc826dccd779" providerId="ADAL" clId="{90DEECE1-7151-3549-8A3B-A58F805EEA1C}" dt="2023-03-13T01:24:04.537" v="557"/>
          <ac:inkMkLst>
            <pc:docMk/>
            <pc:sldMk cId="977500739" sldId="312"/>
            <ac:inkMk id="213" creationId="{9B915489-308E-F72E-4C60-D9F165FB13DD}"/>
          </ac:inkMkLst>
        </pc:inkChg>
        <pc:inkChg chg="add mod">
          <ac:chgData name="Alexandra Velasco" userId="d3f0145a-80bd-4d4e-8782-dc826dccd779" providerId="ADAL" clId="{90DEECE1-7151-3549-8A3B-A58F805EEA1C}" dt="2023-03-13T01:24:04.537" v="557"/>
          <ac:inkMkLst>
            <pc:docMk/>
            <pc:sldMk cId="977500739" sldId="312"/>
            <ac:inkMk id="214" creationId="{B935E16B-B69F-8585-944C-FAA96D100283}"/>
          </ac:inkMkLst>
        </pc:inkChg>
        <pc:inkChg chg="add mod">
          <ac:chgData name="Alexandra Velasco" userId="d3f0145a-80bd-4d4e-8782-dc826dccd779" providerId="ADAL" clId="{90DEECE1-7151-3549-8A3B-A58F805EEA1C}" dt="2023-03-13T01:24:04.537" v="557"/>
          <ac:inkMkLst>
            <pc:docMk/>
            <pc:sldMk cId="977500739" sldId="312"/>
            <ac:inkMk id="215" creationId="{19CA7D97-4678-3EEB-C4C7-61177CBEB48C}"/>
          </ac:inkMkLst>
        </pc:inkChg>
        <pc:inkChg chg="add mod">
          <ac:chgData name="Alexandra Velasco" userId="d3f0145a-80bd-4d4e-8782-dc826dccd779" providerId="ADAL" clId="{90DEECE1-7151-3549-8A3B-A58F805EEA1C}" dt="2023-03-13T01:24:04.537" v="557"/>
          <ac:inkMkLst>
            <pc:docMk/>
            <pc:sldMk cId="977500739" sldId="312"/>
            <ac:inkMk id="216" creationId="{DA03CDEA-B716-52FB-A46A-7B86F68F1C3F}"/>
          </ac:inkMkLst>
        </pc:inkChg>
        <pc:inkChg chg="add mod">
          <ac:chgData name="Alexandra Velasco" userId="d3f0145a-80bd-4d4e-8782-dc826dccd779" providerId="ADAL" clId="{90DEECE1-7151-3549-8A3B-A58F805EEA1C}" dt="2023-03-13T01:24:04.537" v="557"/>
          <ac:inkMkLst>
            <pc:docMk/>
            <pc:sldMk cId="977500739" sldId="312"/>
            <ac:inkMk id="218" creationId="{AD2D04B2-4AD0-7945-DC55-4BE3F11C74A1}"/>
          </ac:inkMkLst>
        </pc:inkChg>
        <pc:inkChg chg="add mod">
          <ac:chgData name="Alexandra Velasco" userId="d3f0145a-80bd-4d4e-8782-dc826dccd779" providerId="ADAL" clId="{90DEECE1-7151-3549-8A3B-A58F805EEA1C}" dt="2023-03-13T01:24:04.537" v="557"/>
          <ac:inkMkLst>
            <pc:docMk/>
            <pc:sldMk cId="977500739" sldId="312"/>
            <ac:inkMk id="219" creationId="{D20E76FA-7981-6CDC-624E-D03ACEF7473D}"/>
          </ac:inkMkLst>
        </pc:inkChg>
        <pc:inkChg chg="add mod">
          <ac:chgData name="Alexandra Velasco" userId="d3f0145a-80bd-4d4e-8782-dc826dccd779" providerId="ADAL" clId="{90DEECE1-7151-3549-8A3B-A58F805EEA1C}" dt="2023-03-13T01:24:04.537" v="557"/>
          <ac:inkMkLst>
            <pc:docMk/>
            <pc:sldMk cId="977500739" sldId="312"/>
            <ac:inkMk id="220" creationId="{7A9380C2-772E-BBFC-A7A2-FD527D7A0561}"/>
          </ac:inkMkLst>
        </pc:inkChg>
        <pc:inkChg chg="add mod">
          <ac:chgData name="Alexandra Velasco" userId="d3f0145a-80bd-4d4e-8782-dc826dccd779" providerId="ADAL" clId="{90DEECE1-7151-3549-8A3B-A58F805EEA1C}" dt="2023-03-13T01:24:04.537" v="557"/>
          <ac:inkMkLst>
            <pc:docMk/>
            <pc:sldMk cId="977500739" sldId="312"/>
            <ac:inkMk id="221" creationId="{C69D6FF6-D983-B6BB-E230-A040CF3B763A}"/>
          </ac:inkMkLst>
        </pc:inkChg>
        <pc:inkChg chg="add mod">
          <ac:chgData name="Alexandra Velasco" userId="d3f0145a-80bd-4d4e-8782-dc826dccd779" providerId="ADAL" clId="{90DEECE1-7151-3549-8A3B-A58F805EEA1C}" dt="2023-03-13T01:24:04.537" v="557"/>
          <ac:inkMkLst>
            <pc:docMk/>
            <pc:sldMk cId="977500739" sldId="312"/>
            <ac:inkMk id="222" creationId="{9834CC78-B89C-4420-741D-EBBBF2C357C2}"/>
          </ac:inkMkLst>
        </pc:inkChg>
        <pc:inkChg chg="add mod">
          <ac:chgData name="Alexandra Velasco" userId="d3f0145a-80bd-4d4e-8782-dc826dccd779" providerId="ADAL" clId="{90DEECE1-7151-3549-8A3B-A58F805EEA1C}" dt="2023-03-13T01:24:18.032" v="576"/>
          <ac:inkMkLst>
            <pc:docMk/>
            <pc:sldMk cId="977500739" sldId="312"/>
            <ac:inkMk id="224" creationId="{707F84E9-FB1B-7DBB-620E-691BDCD495C3}"/>
          </ac:inkMkLst>
        </pc:inkChg>
        <pc:inkChg chg="add mod">
          <ac:chgData name="Alexandra Velasco" userId="d3f0145a-80bd-4d4e-8782-dc826dccd779" providerId="ADAL" clId="{90DEECE1-7151-3549-8A3B-A58F805EEA1C}" dt="2023-03-13T01:24:18.032" v="576"/>
          <ac:inkMkLst>
            <pc:docMk/>
            <pc:sldMk cId="977500739" sldId="312"/>
            <ac:inkMk id="225" creationId="{4A27FEDA-252A-DA2E-413B-3CC3213C36CB}"/>
          </ac:inkMkLst>
        </pc:inkChg>
        <pc:inkChg chg="add mod">
          <ac:chgData name="Alexandra Velasco" userId="d3f0145a-80bd-4d4e-8782-dc826dccd779" providerId="ADAL" clId="{90DEECE1-7151-3549-8A3B-A58F805EEA1C}" dt="2023-03-13T01:24:18.032" v="576"/>
          <ac:inkMkLst>
            <pc:docMk/>
            <pc:sldMk cId="977500739" sldId="312"/>
            <ac:inkMk id="226" creationId="{15F8CE4E-E41E-25E1-45C0-C2B5895A4C7D}"/>
          </ac:inkMkLst>
        </pc:inkChg>
        <pc:inkChg chg="add mod">
          <ac:chgData name="Alexandra Velasco" userId="d3f0145a-80bd-4d4e-8782-dc826dccd779" providerId="ADAL" clId="{90DEECE1-7151-3549-8A3B-A58F805EEA1C}" dt="2023-03-13T01:24:18.032" v="576"/>
          <ac:inkMkLst>
            <pc:docMk/>
            <pc:sldMk cId="977500739" sldId="312"/>
            <ac:inkMk id="227" creationId="{EE1C412E-E6D0-1D55-47B7-F6ED676EAA1E}"/>
          </ac:inkMkLst>
        </pc:inkChg>
        <pc:inkChg chg="add mod">
          <ac:chgData name="Alexandra Velasco" userId="d3f0145a-80bd-4d4e-8782-dc826dccd779" providerId="ADAL" clId="{90DEECE1-7151-3549-8A3B-A58F805EEA1C}" dt="2023-03-13T01:24:18.032" v="576"/>
          <ac:inkMkLst>
            <pc:docMk/>
            <pc:sldMk cId="977500739" sldId="312"/>
            <ac:inkMk id="228" creationId="{853E7CDF-CDA2-75C3-BB46-F7C8F70875E8}"/>
          </ac:inkMkLst>
        </pc:inkChg>
        <pc:inkChg chg="add mod">
          <ac:chgData name="Alexandra Velasco" userId="d3f0145a-80bd-4d4e-8782-dc826dccd779" providerId="ADAL" clId="{90DEECE1-7151-3549-8A3B-A58F805EEA1C}" dt="2023-03-13T01:24:18.032" v="576"/>
          <ac:inkMkLst>
            <pc:docMk/>
            <pc:sldMk cId="977500739" sldId="312"/>
            <ac:inkMk id="229" creationId="{C1C9E73C-455D-3C48-6E4B-AD29ED82D320}"/>
          </ac:inkMkLst>
        </pc:inkChg>
        <pc:inkChg chg="add mod">
          <ac:chgData name="Alexandra Velasco" userId="d3f0145a-80bd-4d4e-8782-dc826dccd779" providerId="ADAL" clId="{90DEECE1-7151-3549-8A3B-A58F805EEA1C}" dt="2023-03-13T01:24:18.032" v="576"/>
          <ac:inkMkLst>
            <pc:docMk/>
            <pc:sldMk cId="977500739" sldId="312"/>
            <ac:inkMk id="230" creationId="{0423AF4B-ECF7-8AB3-03AC-54B0615907B0}"/>
          </ac:inkMkLst>
        </pc:inkChg>
        <pc:inkChg chg="add mod">
          <ac:chgData name="Alexandra Velasco" userId="d3f0145a-80bd-4d4e-8782-dc826dccd779" providerId="ADAL" clId="{90DEECE1-7151-3549-8A3B-A58F805EEA1C}" dt="2023-03-13T01:24:18.032" v="576"/>
          <ac:inkMkLst>
            <pc:docMk/>
            <pc:sldMk cId="977500739" sldId="312"/>
            <ac:inkMk id="231" creationId="{BBB158D5-8864-E29B-E505-7523ADE5D7AB}"/>
          </ac:inkMkLst>
        </pc:inkChg>
        <pc:inkChg chg="add mod">
          <ac:chgData name="Alexandra Velasco" userId="d3f0145a-80bd-4d4e-8782-dc826dccd779" providerId="ADAL" clId="{90DEECE1-7151-3549-8A3B-A58F805EEA1C}" dt="2023-03-13T01:24:18.032" v="576"/>
          <ac:inkMkLst>
            <pc:docMk/>
            <pc:sldMk cId="977500739" sldId="312"/>
            <ac:inkMk id="232" creationId="{EC7D520F-77D0-A114-BEA4-118309A131CD}"/>
          </ac:inkMkLst>
        </pc:inkChg>
        <pc:inkChg chg="add mod">
          <ac:chgData name="Alexandra Velasco" userId="d3f0145a-80bd-4d4e-8782-dc826dccd779" providerId="ADAL" clId="{90DEECE1-7151-3549-8A3B-A58F805EEA1C}" dt="2023-03-13T01:24:18.032" v="576"/>
          <ac:inkMkLst>
            <pc:docMk/>
            <pc:sldMk cId="977500739" sldId="312"/>
            <ac:inkMk id="233" creationId="{A2ADDE46-9867-7F71-CC56-B6318A426B0B}"/>
          </ac:inkMkLst>
        </pc:inkChg>
        <pc:inkChg chg="add mod">
          <ac:chgData name="Alexandra Velasco" userId="d3f0145a-80bd-4d4e-8782-dc826dccd779" providerId="ADAL" clId="{90DEECE1-7151-3549-8A3B-A58F805EEA1C}" dt="2023-03-13T01:24:18.032" v="576"/>
          <ac:inkMkLst>
            <pc:docMk/>
            <pc:sldMk cId="977500739" sldId="312"/>
            <ac:inkMk id="234" creationId="{772D3B6D-DCE0-17F9-18A8-25CA1023636B}"/>
          </ac:inkMkLst>
        </pc:inkChg>
        <pc:inkChg chg="add mod">
          <ac:chgData name="Alexandra Velasco" userId="d3f0145a-80bd-4d4e-8782-dc826dccd779" providerId="ADAL" clId="{90DEECE1-7151-3549-8A3B-A58F805EEA1C}" dt="2023-03-13T01:24:18.032" v="576"/>
          <ac:inkMkLst>
            <pc:docMk/>
            <pc:sldMk cId="977500739" sldId="312"/>
            <ac:inkMk id="235" creationId="{3D41FC58-4FF4-889B-E56B-E6E3CBC08DFC}"/>
          </ac:inkMkLst>
        </pc:inkChg>
        <pc:inkChg chg="add mod">
          <ac:chgData name="Alexandra Velasco" userId="d3f0145a-80bd-4d4e-8782-dc826dccd779" providerId="ADAL" clId="{90DEECE1-7151-3549-8A3B-A58F805EEA1C}" dt="2023-03-13T01:24:18.032" v="576"/>
          <ac:inkMkLst>
            <pc:docMk/>
            <pc:sldMk cId="977500739" sldId="312"/>
            <ac:inkMk id="236" creationId="{7D18A48C-933B-379E-280A-66782FB5EFF9}"/>
          </ac:inkMkLst>
        </pc:inkChg>
        <pc:inkChg chg="add mod">
          <ac:chgData name="Alexandra Velasco" userId="d3f0145a-80bd-4d4e-8782-dc826dccd779" providerId="ADAL" clId="{90DEECE1-7151-3549-8A3B-A58F805EEA1C}" dt="2023-03-13T01:24:18.032" v="576"/>
          <ac:inkMkLst>
            <pc:docMk/>
            <pc:sldMk cId="977500739" sldId="312"/>
            <ac:inkMk id="237" creationId="{875E7CBF-F74A-9D8D-12ED-88F1AE71D9B7}"/>
          </ac:inkMkLst>
        </pc:inkChg>
        <pc:inkChg chg="add mod">
          <ac:chgData name="Alexandra Velasco" userId="d3f0145a-80bd-4d4e-8782-dc826dccd779" providerId="ADAL" clId="{90DEECE1-7151-3549-8A3B-A58F805EEA1C}" dt="2023-03-13T01:24:18.032" v="576"/>
          <ac:inkMkLst>
            <pc:docMk/>
            <pc:sldMk cId="977500739" sldId="312"/>
            <ac:inkMk id="238" creationId="{84DDC0A3-D5DC-107C-23FC-1616488FEC20}"/>
          </ac:inkMkLst>
        </pc:inkChg>
        <pc:inkChg chg="add mod">
          <ac:chgData name="Alexandra Velasco" userId="d3f0145a-80bd-4d4e-8782-dc826dccd779" providerId="ADAL" clId="{90DEECE1-7151-3549-8A3B-A58F805EEA1C}" dt="2023-03-13T01:24:18.032" v="576"/>
          <ac:inkMkLst>
            <pc:docMk/>
            <pc:sldMk cId="977500739" sldId="312"/>
            <ac:inkMk id="239" creationId="{450DD528-52F5-DECB-95AC-BBAAF83BAB8A}"/>
          </ac:inkMkLst>
        </pc:inkChg>
        <pc:inkChg chg="add mod">
          <ac:chgData name="Alexandra Velasco" userId="d3f0145a-80bd-4d4e-8782-dc826dccd779" providerId="ADAL" clId="{90DEECE1-7151-3549-8A3B-A58F805EEA1C}" dt="2023-03-13T01:24:18.032" v="576"/>
          <ac:inkMkLst>
            <pc:docMk/>
            <pc:sldMk cId="977500739" sldId="312"/>
            <ac:inkMk id="240" creationId="{B14E5DF6-47C0-1719-949B-A9054F3430C3}"/>
          </ac:inkMkLst>
        </pc:inkChg>
        <pc:inkChg chg="add mod">
          <ac:chgData name="Alexandra Velasco" userId="d3f0145a-80bd-4d4e-8782-dc826dccd779" providerId="ADAL" clId="{90DEECE1-7151-3549-8A3B-A58F805EEA1C}" dt="2023-03-13T01:24:18.032" v="576"/>
          <ac:inkMkLst>
            <pc:docMk/>
            <pc:sldMk cId="977500739" sldId="312"/>
            <ac:inkMk id="241" creationId="{9F404F0B-1E53-D5E3-5FC2-BDA76B6CDC39}"/>
          </ac:inkMkLst>
        </pc:inkChg>
        <pc:inkChg chg="add mod">
          <ac:chgData name="Alexandra Velasco" userId="d3f0145a-80bd-4d4e-8782-dc826dccd779" providerId="ADAL" clId="{90DEECE1-7151-3549-8A3B-A58F805EEA1C}" dt="2023-03-13T01:24:21.829" v="579"/>
          <ac:inkMkLst>
            <pc:docMk/>
            <pc:sldMk cId="977500739" sldId="312"/>
            <ac:inkMk id="244" creationId="{D2F59B11-7D3D-4036-6991-257FDCF14E67}"/>
          </ac:inkMkLst>
        </pc:inkChg>
        <pc:inkChg chg="add mod">
          <ac:chgData name="Alexandra Velasco" userId="d3f0145a-80bd-4d4e-8782-dc826dccd779" providerId="ADAL" clId="{90DEECE1-7151-3549-8A3B-A58F805EEA1C}" dt="2023-03-13T01:24:21.829" v="579"/>
          <ac:inkMkLst>
            <pc:docMk/>
            <pc:sldMk cId="977500739" sldId="312"/>
            <ac:inkMk id="245" creationId="{FE52E507-8B89-3AFA-DB22-4DE9979A6B27}"/>
          </ac:inkMkLst>
        </pc:inkChg>
        <pc:inkChg chg="add mod">
          <ac:chgData name="Alexandra Velasco" userId="d3f0145a-80bd-4d4e-8782-dc826dccd779" providerId="ADAL" clId="{90DEECE1-7151-3549-8A3B-A58F805EEA1C}" dt="2023-03-13T01:24:30.307" v="595"/>
          <ac:inkMkLst>
            <pc:docMk/>
            <pc:sldMk cId="977500739" sldId="312"/>
            <ac:inkMk id="247" creationId="{DA2F9D08-667E-D09D-6312-FD7064EC738A}"/>
          </ac:inkMkLst>
        </pc:inkChg>
        <pc:inkChg chg="add mod">
          <ac:chgData name="Alexandra Velasco" userId="d3f0145a-80bd-4d4e-8782-dc826dccd779" providerId="ADAL" clId="{90DEECE1-7151-3549-8A3B-A58F805EEA1C}" dt="2023-03-13T01:24:30.307" v="595"/>
          <ac:inkMkLst>
            <pc:docMk/>
            <pc:sldMk cId="977500739" sldId="312"/>
            <ac:inkMk id="248" creationId="{5F06B9BE-DABA-0F3A-E729-012C6DC4D48E}"/>
          </ac:inkMkLst>
        </pc:inkChg>
        <pc:inkChg chg="add mod">
          <ac:chgData name="Alexandra Velasco" userId="d3f0145a-80bd-4d4e-8782-dc826dccd779" providerId="ADAL" clId="{90DEECE1-7151-3549-8A3B-A58F805EEA1C}" dt="2023-03-13T01:24:30.307" v="595"/>
          <ac:inkMkLst>
            <pc:docMk/>
            <pc:sldMk cId="977500739" sldId="312"/>
            <ac:inkMk id="249" creationId="{6C64FDAD-A53A-DE0A-322E-5CF27BDDCF4D}"/>
          </ac:inkMkLst>
        </pc:inkChg>
        <pc:inkChg chg="add mod">
          <ac:chgData name="Alexandra Velasco" userId="d3f0145a-80bd-4d4e-8782-dc826dccd779" providerId="ADAL" clId="{90DEECE1-7151-3549-8A3B-A58F805EEA1C}" dt="2023-03-13T01:24:30.307" v="595"/>
          <ac:inkMkLst>
            <pc:docMk/>
            <pc:sldMk cId="977500739" sldId="312"/>
            <ac:inkMk id="250" creationId="{E10423D6-C656-8152-DDB9-2F9883FB8526}"/>
          </ac:inkMkLst>
        </pc:inkChg>
        <pc:inkChg chg="add mod">
          <ac:chgData name="Alexandra Velasco" userId="d3f0145a-80bd-4d4e-8782-dc826dccd779" providerId="ADAL" clId="{90DEECE1-7151-3549-8A3B-A58F805EEA1C}" dt="2023-03-13T01:24:30.307" v="595"/>
          <ac:inkMkLst>
            <pc:docMk/>
            <pc:sldMk cId="977500739" sldId="312"/>
            <ac:inkMk id="251" creationId="{4CC75EDF-BE1C-CB13-7F9A-EC72BD86148B}"/>
          </ac:inkMkLst>
        </pc:inkChg>
        <pc:inkChg chg="add mod">
          <ac:chgData name="Alexandra Velasco" userId="d3f0145a-80bd-4d4e-8782-dc826dccd779" providerId="ADAL" clId="{90DEECE1-7151-3549-8A3B-A58F805EEA1C}" dt="2023-03-13T01:24:30.307" v="595"/>
          <ac:inkMkLst>
            <pc:docMk/>
            <pc:sldMk cId="977500739" sldId="312"/>
            <ac:inkMk id="252" creationId="{3313858A-454A-EF0F-7DE8-0DA445717EA1}"/>
          </ac:inkMkLst>
        </pc:inkChg>
        <pc:inkChg chg="add mod">
          <ac:chgData name="Alexandra Velasco" userId="d3f0145a-80bd-4d4e-8782-dc826dccd779" providerId="ADAL" clId="{90DEECE1-7151-3549-8A3B-A58F805EEA1C}" dt="2023-03-13T01:24:30.307" v="595"/>
          <ac:inkMkLst>
            <pc:docMk/>
            <pc:sldMk cId="977500739" sldId="312"/>
            <ac:inkMk id="253" creationId="{BF8F72E6-52F1-62B2-DD79-1105FDEA645A}"/>
          </ac:inkMkLst>
        </pc:inkChg>
        <pc:inkChg chg="add mod">
          <ac:chgData name="Alexandra Velasco" userId="d3f0145a-80bd-4d4e-8782-dc826dccd779" providerId="ADAL" clId="{90DEECE1-7151-3549-8A3B-A58F805EEA1C}" dt="2023-03-13T01:24:30.307" v="595"/>
          <ac:inkMkLst>
            <pc:docMk/>
            <pc:sldMk cId="977500739" sldId="312"/>
            <ac:inkMk id="254" creationId="{A0D65E69-C5A0-7649-3AD8-CA9C49174743}"/>
          </ac:inkMkLst>
        </pc:inkChg>
        <pc:inkChg chg="add mod">
          <ac:chgData name="Alexandra Velasco" userId="d3f0145a-80bd-4d4e-8782-dc826dccd779" providerId="ADAL" clId="{90DEECE1-7151-3549-8A3B-A58F805EEA1C}" dt="2023-03-13T01:24:30.307" v="595"/>
          <ac:inkMkLst>
            <pc:docMk/>
            <pc:sldMk cId="977500739" sldId="312"/>
            <ac:inkMk id="255" creationId="{7B944D71-435C-5715-2EE0-799A552DAD14}"/>
          </ac:inkMkLst>
        </pc:inkChg>
        <pc:inkChg chg="add mod">
          <ac:chgData name="Alexandra Velasco" userId="d3f0145a-80bd-4d4e-8782-dc826dccd779" providerId="ADAL" clId="{90DEECE1-7151-3549-8A3B-A58F805EEA1C}" dt="2023-03-13T01:24:30.307" v="595"/>
          <ac:inkMkLst>
            <pc:docMk/>
            <pc:sldMk cId="977500739" sldId="312"/>
            <ac:inkMk id="256" creationId="{949DF90B-B858-39D7-C407-E0ED1BB2BB84}"/>
          </ac:inkMkLst>
        </pc:inkChg>
        <pc:inkChg chg="add mod">
          <ac:chgData name="Alexandra Velasco" userId="d3f0145a-80bd-4d4e-8782-dc826dccd779" providerId="ADAL" clId="{90DEECE1-7151-3549-8A3B-A58F805EEA1C}" dt="2023-03-13T01:24:30.307" v="595"/>
          <ac:inkMkLst>
            <pc:docMk/>
            <pc:sldMk cId="977500739" sldId="312"/>
            <ac:inkMk id="257" creationId="{028B2E6D-BB15-74A7-5481-C0610734D3E8}"/>
          </ac:inkMkLst>
        </pc:inkChg>
        <pc:inkChg chg="add mod">
          <ac:chgData name="Alexandra Velasco" userId="d3f0145a-80bd-4d4e-8782-dc826dccd779" providerId="ADAL" clId="{90DEECE1-7151-3549-8A3B-A58F805EEA1C}" dt="2023-03-13T01:24:30.307" v="595"/>
          <ac:inkMkLst>
            <pc:docMk/>
            <pc:sldMk cId="977500739" sldId="312"/>
            <ac:inkMk id="258" creationId="{3D018AD9-6ED0-DAD3-451C-C2C90715CF1B}"/>
          </ac:inkMkLst>
        </pc:inkChg>
        <pc:inkChg chg="add mod">
          <ac:chgData name="Alexandra Velasco" userId="d3f0145a-80bd-4d4e-8782-dc826dccd779" providerId="ADAL" clId="{90DEECE1-7151-3549-8A3B-A58F805EEA1C}" dt="2023-03-13T01:24:30.307" v="595"/>
          <ac:inkMkLst>
            <pc:docMk/>
            <pc:sldMk cId="977500739" sldId="312"/>
            <ac:inkMk id="259" creationId="{2B36375F-1CA5-B2A6-4E92-25270C18892E}"/>
          </ac:inkMkLst>
        </pc:inkChg>
        <pc:inkChg chg="add mod">
          <ac:chgData name="Alexandra Velasco" userId="d3f0145a-80bd-4d4e-8782-dc826dccd779" providerId="ADAL" clId="{90DEECE1-7151-3549-8A3B-A58F805EEA1C}" dt="2023-03-13T01:24:30.307" v="595"/>
          <ac:inkMkLst>
            <pc:docMk/>
            <pc:sldMk cId="977500739" sldId="312"/>
            <ac:inkMk id="260" creationId="{FF2D63F6-DEA3-2C89-5850-F800CF5B00C7}"/>
          </ac:inkMkLst>
        </pc:inkChg>
        <pc:inkChg chg="add mod">
          <ac:chgData name="Alexandra Velasco" userId="d3f0145a-80bd-4d4e-8782-dc826dccd779" providerId="ADAL" clId="{90DEECE1-7151-3549-8A3B-A58F805EEA1C}" dt="2023-03-13T01:24:30.307" v="595"/>
          <ac:inkMkLst>
            <pc:docMk/>
            <pc:sldMk cId="977500739" sldId="312"/>
            <ac:inkMk id="261" creationId="{C73903B4-7304-5BFF-A21B-805322399485}"/>
          </ac:inkMkLst>
        </pc:inkChg>
        <pc:inkChg chg="add mod">
          <ac:chgData name="Alexandra Velasco" userId="d3f0145a-80bd-4d4e-8782-dc826dccd779" providerId="ADAL" clId="{90DEECE1-7151-3549-8A3B-A58F805EEA1C}" dt="2023-03-13T01:24:38.339" v="607"/>
          <ac:inkMkLst>
            <pc:docMk/>
            <pc:sldMk cId="977500739" sldId="312"/>
            <ac:inkMk id="265" creationId="{CED48B20-83BF-D6B2-4F48-DE08CE32DD7B}"/>
          </ac:inkMkLst>
        </pc:inkChg>
        <pc:inkChg chg="add mod">
          <ac:chgData name="Alexandra Velasco" userId="d3f0145a-80bd-4d4e-8782-dc826dccd779" providerId="ADAL" clId="{90DEECE1-7151-3549-8A3B-A58F805EEA1C}" dt="2023-03-13T01:24:38.339" v="607"/>
          <ac:inkMkLst>
            <pc:docMk/>
            <pc:sldMk cId="977500739" sldId="312"/>
            <ac:inkMk id="266" creationId="{0D976FB4-9556-8C3D-1D15-3DF8737278E7}"/>
          </ac:inkMkLst>
        </pc:inkChg>
        <pc:inkChg chg="add mod">
          <ac:chgData name="Alexandra Velasco" userId="d3f0145a-80bd-4d4e-8782-dc826dccd779" providerId="ADAL" clId="{90DEECE1-7151-3549-8A3B-A58F805EEA1C}" dt="2023-03-13T01:24:38.339" v="607"/>
          <ac:inkMkLst>
            <pc:docMk/>
            <pc:sldMk cId="977500739" sldId="312"/>
            <ac:inkMk id="267" creationId="{7847123A-74AC-42F6-3FF8-5927926611A8}"/>
          </ac:inkMkLst>
        </pc:inkChg>
        <pc:inkChg chg="add mod">
          <ac:chgData name="Alexandra Velasco" userId="d3f0145a-80bd-4d4e-8782-dc826dccd779" providerId="ADAL" clId="{90DEECE1-7151-3549-8A3B-A58F805EEA1C}" dt="2023-03-13T01:24:38.339" v="607"/>
          <ac:inkMkLst>
            <pc:docMk/>
            <pc:sldMk cId="977500739" sldId="312"/>
            <ac:inkMk id="268" creationId="{BD4B95AF-1B1C-2025-929C-15EA9528E1E1}"/>
          </ac:inkMkLst>
        </pc:inkChg>
        <pc:inkChg chg="add mod">
          <ac:chgData name="Alexandra Velasco" userId="d3f0145a-80bd-4d4e-8782-dc826dccd779" providerId="ADAL" clId="{90DEECE1-7151-3549-8A3B-A58F805EEA1C}" dt="2023-03-13T01:24:38.339" v="607"/>
          <ac:inkMkLst>
            <pc:docMk/>
            <pc:sldMk cId="977500739" sldId="312"/>
            <ac:inkMk id="269" creationId="{8047452A-80B9-01DC-FA86-254B9EE749E5}"/>
          </ac:inkMkLst>
        </pc:inkChg>
        <pc:inkChg chg="add mod">
          <ac:chgData name="Alexandra Velasco" userId="d3f0145a-80bd-4d4e-8782-dc826dccd779" providerId="ADAL" clId="{90DEECE1-7151-3549-8A3B-A58F805EEA1C}" dt="2023-03-13T01:24:38.339" v="607"/>
          <ac:inkMkLst>
            <pc:docMk/>
            <pc:sldMk cId="977500739" sldId="312"/>
            <ac:inkMk id="270" creationId="{7D6AA7C6-55BD-47D1-22A1-6A8951158E62}"/>
          </ac:inkMkLst>
        </pc:inkChg>
        <pc:inkChg chg="add mod">
          <ac:chgData name="Alexandra Velasco" userId="d3f0145a-80bd-4d4e-8782-dc826dccd779" providerId="ADAL" clId="{90DEECE1-7151-3549-8A3B-A58F805EEA1C}" dt="2023-03-13T01:24:38.339" v="607"/>
          <ac:inkMkLst>
            <pc:docMk/>
            <pc:sldMk cId="977500739" sldId="312"/>
            <ac:inkMk id="271" creationId="{2ACEDBD7-630F-6D76-961F-D3321498F1E5}"/>
          </ac:inkMkLst>
        </pc:inkChg>
        <pc:inkChg chg="add mod">
          <ac:chgData name="Alexandra Velasco" userId="d3f0145a-80bd-4d4e-8782-dc826dccd779" providerId="ADAL" clId="{90DEECE1-7151-3549-8A3B-A58F805EEA1C}" dt="2023-03-13T01:24:38.339" v="607"/>
          <ac:inkMkLst>
            <pc:docMk/>
            <pc:sldMk cId="977500739" sldId="312"/>
            <ac:inkMk id="272" creationId="{828ED262-546F-D0FA-A545-1A786FB596EF}"/>
          </ac:inkMkLst>
        </pc:inkChg>
        <pc:inkChg chg="add mod">
          <ac:chgData name="Alexandra Velasco" userId="d3f0145a-80bd-4d4e-8782-dc826dccd779" providerId="ADAL" clId="{90DEECE1-7151-3549-8A3B-A58F805EEA1C}" dt="2023-03-13T01:24:38.339" v="607"/>
          <ac:inkMkLst>
            <pc:docMk/>
            <pc:sldMk cId="977500739" sldId="312"/>
            <ac:inkMk id="273" creationId="{BE8216BF-3526-F6DC-BF29-2965AA9F9F58}"/>
          </ac:inkMkLst>
        </pc:inkChg>
        <pc:inkChg chg="add mod">
          <ac:chgData name="Alexandra Velasco" userId="d3f0145a-80bd-4d4e-8782-dc826dccd779" providerId="ADAL" clId="{90DEECE1-7151-3549-8A3B-A58F805EEA1C}" dt="2023-03-13T01:24:38.339" v="607"/>
          <ac:inkMkLst>
            <pc:docMk/>
            <pc:sldMk cId="977500739" sldId="312"/>
            <ac:inkMk id="274" creationId="{08D39EA3-C134-49A6-FD8B-0947112978A5}"/>
          </ac:inkMkLst>
        </pc:inkChg>
        <pc:inkChg chg="add">
          <ac:chgData name="Alexandra Velasco" userId="d3f0145a-80bd-4d4e-8782-dc826dccd779" providerId="ADAL" clId="{90DEECE1-7151-3549-8A3B-A58F805EEA1C}" dt="2023-03-13T01:24:37.765" v="606" actId="9405"/>
          <ac:inkMkLst>
            <pc:docMk/>
            <pc:sldMk cId="977500739" sldId="312"/>
            <ac:inkMk id="275" creationId="{5780330F-354B-4D32-974D-CCBE58CF1AFA}"/>
          </ac:inkMkLst>
        </pc:inkChg>
        <pc:inkChg chg="add mod">
          <ac:chgData name="Alexandra Velasco" userId="d3f0145a-80bd-4d4e-8782-dc826dccd779" providerId="ADAL" clId="{90DEECE1-7151-3549-8A3B-A58F805EEA1C}" dt="2023-03-13T01:24:41.039" v="610"/>
          <ac:inkMkLst>
            <pc:docMk/>
            <pc:sldMk cId="977500739" sldId="312"/>
            <ac:inkMk id="278" creationId="{FCA2803F-4203-CEFE-0B65-32A3C8C15BC7}"/>
          </ac:inkMkLst>
        </pc:inkChg>
        <pc:inkChg chg="add mod">
          <ac:chgData name="Alexandra Velasco" userId="d3f0145a-80bd-4d4e-8782-dc826dccd779" providerId="ADAL" clId="{90DEECE1-7151-3549-8A3B-A58F805EEA1C}" dt="2023-03-13T01:24:41.039" v="610"/>
          <ac:inkMkLst>
            <pc:docMk/>
            <pc:sldMk cId="977500739" sldId="312"/>
            <ac:inkMk id="279" creationId="{939052BE-A199-2891-BF02-B7E8C9CA9808}"/>
          </ac:inkMkLst>
        </pc:inkChg>
      </pc:sldChg>
    </pc:docChg>
  </pc:docChgLst>
  <pc:docChgLst>
    <pc:chgData name="Alexandra Velasco" userId="S::alexandra.velasco@unimilitar.edu.co::d3f0145a-80bd-4d4e-8782-dc826dccd779" providerId="AD" clId="Web-{5C16E97A-A686-7222-C15D-056A67630ABF}"/>
    <pc:docChg chg="addSld delSld modSld">
      <pc:chgData name="Alexandra Velasco" userId="S::alexandra.velasco@unimilitar.edu.co::d3f0145a-80bd-4d4e-8782-dc826dccd779" providerId="AD" clId="Web-{5C16E97A-A686-7222-C15D-056A67630ABF}" dt="2023-09-04T15:38:24.958" v="4"/>
      <pc:docMkLst>
        <pc:docMk/>
      </pc:docMkLst>
      <pc:sldChg chg="mod modShow">
        <pc:chgData name="Alexandra Velasco" userId="S::alexandra.velasco@unimilitar.edu.co::d3f0145a-80bd-4d4e-8782-dc826dccd779" providerId="AD" clId="Web-{5C16E97A-A686-7222-C15D-056A67630ABF}" dt="2023-09-04T15:37:56.113" v="0"/>
        <pc:sldMkLst>
          <pc:docMk/>
          <pc:sldMk cId="2236452296" sldId="311"/>
        </pc:sldMkLst>
      </pc:sldChg>
      <pc:sldChg chg="mod modShow">
        <pc:chgData name="Alexandra Velasco" userId="S::alexandra.velasco@unimilitar.edu.co::d3f0145a-80bd-4d4e-8782-dc826dccd779" providerId="AD" clId="Web-{5C16E97A-A686-7222-C15D-056A67630ABF}" dt="2023-09-04T15:38:22.583" v="3"/>
        <pc:sldMkLst>
          <pc:docMk/>
          <pc:sldMk cId="977500739" sldId="312"/>
        </pc:sldMkLst>
      </pc:sldChg>
      <pc:sldChg chg="new del mod modShow">
        <pc:chgData name="Alexandra Velasco" userId="S::alexandra.velasco@unimilitar.edu.co::d3f0145a-80bd-4d4e-8782-dc826dccd779" providerId="AD" clId="Web-{5C16E97A-A686-7222-C15D-056A67630ABF}" dt="2023-09-04T15:38:24.958" v="4"/>
        <pc:sldMkLst>
          <pc:docMk/>
          <pc:sldMk cId="553117846" sldId="313"/>
        </pc:sldMkLst>
      </pc:sldChg>
    </pc:docChg>
  </pc:docChgLst>
  <pc:docChgLst>
    <pc:chgData name="Alexandra Velasco" userId="S::alexandra.velasco@unimilitar.edu.co::d3f0145a-80bd-4d4e-8782-dc826dccd779" providerId="AD" clId="Web-{29C1634D-9BF8-38C6-1B65-898645B7F660}"/>
    <pc:docChg chg="modSld">
      <pc:chgData name="Alexandra Velasco" userId="S::alexandra.velasco@unimilitar.edu.co::d3f0145a-80bd-4d4e-8782-dc826dccd779" providerId="AD" clId="Web-{29C1634D-9BF8-38C6-1B65-898645B7F660}" dt="2023-03-21T14:54:12.718" v="1" actId="20577"/>
      <pc:docMkLst>
        <pc:docMk/>
      </pc:docMkLst>
      <pc:sldChg chg="modSp">
        <pc:chgData name="Alexandra Velasco" userId="S::alexandra.velasco@unimilitar.edu.co::d3f0145a-80bd-4d4e-8782-dc826dccd779" providerId="AD" clId="Web-{29C1634D-9BF8-38C6-1B65-898645B7F660}" dt="2023-03-21T14:54:12.718" v="1" actId="20577"/>
        <pc:sldMkLst>
          <pc:docMk/>
          <pc:sldMk cId="3188453903" sldId="308"/>
        </pc:sldMkLst>
        <pc:spChg chg="mod">
          <ac:chgData name="Alexandra Velasco" userId="S::alexandra.velasco@unimilitar.edu.co::d3f0145a-80bd-4d4e-8782-dc826dccd779" providerId="AD" clId="Web-{29C1634D-9BF8-38C6-1B65-898645B7F660}" dt="2023-03-21T14:54:12.718" v="1" actId="20577"/>
          <ac:spMkLst>
            <pc:docMk/>
            <pc:sldMk cId="3188453903" sldId="308"/>
            <ac:spMk id="3" creationId="{00000000-0000-0000-0000-000000000000}"/>
          </ac:spMkLst>
        </pc:spChg>
      </pc:sldChg>
    </pc:docChg>
  </pc:docChgLst>
  <pc:docChgLst>
    <pc:chgData name="Alexandra Velasco" userId="S::alexandra.velasco@unimilitar.edu.co::d3f0145a-80bd-4d4e-8782-dc826dccd779" providerId="AD" clId="Web-{BB9F3152-FB38-44C6-8C8D-6AA60CAC5240}"/>
    <pc:docChg chg="addSld delSld modSld">
      <pc:chgData name="Alexandra Velasco" userId="S::alexandra.velasco@unimilitar.edu.co::d3f0145a-80bd-4d4e-8782-dc826dccd779" providerId="AD" clId="Web-{BB9F3152-FB38-44C6-8C8D-6AA60CAC5240}" dt="2023-09-05T16:58:16.449" v="3"/>
      <pc:docMkLst>
        <pc:docMk/>
      </pc:docMkLst>
      <pc:sldChg chg="delSp modSp new del">
        <pc:chgData name="Alexandra Velasco" userId="S::alexandra.velasco@unimilitar.edu.co::d3f0145a-80bd-4d4e-8782-dc826dccd779" providerId="AD" clId="Web-{BB9F3152-FB38-44C6-8C8D-6AA60CAC5240}" dt="2023-09-05T16:58:16.449" v="3"/>
        <pc:sldMkLst>
          <pc:docMk/>
          <pc:sldMk cId="2108855100" sldId="313"/>
        </pc:sldMkLst>
        <pc:spChg chg="del">
          <ac:chgData name="Alexandra Velasco" userId="S::alexandra.velasco@unimilitar.edu.co::d3f0145a-80bd-4d4e-8782-dc826dccd779" providerId="AD" clId="Web-{BB9F3152-FB38-44C6-8C8D-6AA60CAC5240}" dt="2023-09-05T16:56:39.290" v="2"/>
          <ac:spMkLst>
            <pc:docMk/>
            <pc:sldMk cId="2108855100" sldId="313"/>
            <ac:spMk id="2" creationId="{061DACC9-4DC0-D626-DA78-16FD45587EC2}"/>
          </ac:spMkLst>
        </pc:spChg>
        <pc:spChg chg="mod">
          <ac:chgData name="Alexandra Velasco" userId="S::alexandra.velasco@unimilitar.edu.co::d3f0145a-80bd-4d4e-8782-dc826dccd779" providerId="AD" clId="Web-{BB9F3152-FB38-44C6-8C8D-6AA60CAC5240}" dt="2023-09-05T16:56:29.165" v="1" actId="20577"/>
          <ac:spMkLst>
            <pc:docMk/>
            <pc:sldMk cId="2108855100" sldId="313"/>
            <ac:spMk id="3" creationId="{7C460BC4-517E-B7C4-35A6-C6BA871457B9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09:54.6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80 12 7095,'4'-7'229,"-1"3"-268,-3 6 33,0 1 6,0 0 331,0 0 217,0-1-21,0 1-270,0-2-183,0 1-74,0-1 1294,0 0 3461,0 1-4565,0 0-100,0-1-253,0 1 74,0-1-1,0 2 84,0-2 1665,-1 0-1396,0 0-134,-1-1-6,1 1 174,-1-1-17,0 0-68,-1 0-72,1 0-56,0 0-50,0 0-28,-1 0-6,0 0 0,-1 0 0,0 0 5,-2 1 1,1 0-1,-3 3-5,1-2 6,0 2-12,1 0 6,2 1-44,-2 2-18,3-2 6,0 4-67,3-4 117,0 0 6,0-1 0,0-1-5,0-1-12,0 0 17,2 0-45,3-2 39,2 1 6,3-1-179,5 0 146,-4-1 33,2-1 56,-6-3-56,-3 0 50,0 0-44,-3 0-1,0 2 34,-1-2 12,0 3 139,0-1 23,0 0-62,0 1-61,-2 0 33,-2 0-61,0-1-62,-3 2 0,1 0 39,-5 1-34,4 0 1,-6 0-6,6 0 0,0 2 6,3 1 22,2 1-28,1 1 0,1-1-73,0 1 73,0-1 73,0 2-34,0-1-34,0 0 1,5 1 0,-2-3 56,6 1-56,-2-3 55,1-1-27,2 0-29,0 0 29,1 0-28,-1-3 27,-3-2 68,-2-4-17,-3-3 22,0 0 68,-2-1-23,0 2-95,0 1 11,-4 1-61,1 3 67,-6 0-68,1 5 35,-2 0-40,3 1-45,0 0 39,1 1 1,2 3-46,0 2 40,3 4 5,0 0-27,1-2-12,0 1-84,0-3-128,3-2-343,0-1-543,4-1-1831,-1-1 2974,0-1 0,-2 0 0,-3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6:12.6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 10332,'1'-5'3719,"0"1"-2027,-1 4-1278,17 58-95,-5-28-89,16 47-62,-9-43-78,-2-4-23,0-5 0,-3-7 157,-4-8 353,-1-4 184,-3-5-474,0-4-265,-1-8-465,57-40 454,-37 43-5,45-19-6,-50 56-51,2 0-380,1-7-302,1-6-735,1-9-599,4-11-1327,-2-12 3394,2-9 0,-15 7 0,-4 3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8:11.551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16 186 8298,'-8'2'3641,"1"-1"219,7-1-3502,9-1-111,-4-2-147,8 0-32,-4-4-68,0 0-101,2-2-224,2-2-201,-1-1-186,3-3-274,0-1-61,1-3-298,3-3-105,-3 1 1450,3-2 0,-10 11 0,-2 4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8:11.739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0 119 10237,'59'-56'-740,"-10"9"1,-39 38 0,-3 3-1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8:11.793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 1 5790,'0'0'0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8:12.659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50 7 8125,'-7'-3'3349,"1"0"864,6 3-3911,0 9-123,0 1-95,0 10-50,0 2-34,0 2-112,0 3-319,-1 0-208,-2 3-582,-1-2-521,-3 7-1349,0-2 3091,-1 2 0,4-17 0,1-5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8:13.172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5 0 11620,'-3'41'1104,"1"-7"-707,2-29-77,0-2-7,0 1-302,0-2-627,0 0-734,1 2-1910,0-1 3260,1 2 0,-1-4 0,-1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8:21.936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 78 7985,'7'-3'4582,"-1"1"-3008,-6 2-858,16-3-4,-7 1-34,12-3-85,-13 2-195,0 0-213,-2 1-185,1-1-510,6-2-173,-3-1-1412,13-2-756,-2-1 1451,0 1-1389,-2 1 2789,-10 2 0,-4 3 0,-3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8:21.131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 19 10282,'11'-10'3287,"-2"2"-2766,-9 8 179,0 0-565,6 6-79,0 0-51,5 7-5,-1-2-235,0 3-179,2 0-376,-2 0-319,-1 4-555,-1 0 1664,-2 1 0,-3-9 0,-1-3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8:21.350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 1 8231,'13'11'4974,"-3"-2"-4145,-10-9-62,0 0-996,38 35-270,-24-25-430,29 27-662,-36-30-1652,0-2 3243,-4 2 0,-1-4 0,-1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8:22.648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46 0 14673,'-1'21'537,"-3"0"-470,-1 3-67,-2 2-375,-1 1-409,2 1-481,1-1-786,1-3 2051,1-2 0,2-11 0,0-3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8:22.901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82 0 14348,'-16'76'56,"3"-11"-331,10-44-352,0-1-73,0-3-124,-2 0-206,0-2 616,-2 2-1161,0-2 1575,-3 1 0,4-8 0,2-2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6:12.8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18986,'11'61'270,"-1"1"1,0-3 0,0-4-86,8 16-84,-2 1-45,-1-4-56,0-3-185,-3-9-448,0-7-460,-2-11-318,-3-10-813,-2-13 2224,-3-12 0,-2-4 0,0-3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8:24.504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12 30 7526,'8'-10'5147,"0"2"-3825,-8 8 353,0 0-1104,3-5-240,-3 3-175,3-3-150,-6 16-6,0 0-95,-9 26-28,6-17-197,-3 8 74,8-22-68,1-3 314,2-13 0,2 2 45,1-9 140,0 6-56,0 1-124,0 4-5,2 0-89,3 1-550,11-2 196,-3 3-380,5 0-196,-9 4-572,-5 0 1591,-5 14 0,-2-11 0,-2 11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8:25.465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0 16 9582,'0'-9'4592,"0"2"-2956,0 7-1597,6 30 0,-2-16-27,3 24-7,-2-22 46,-3-2 21,3-1-4,-3-3-12,1-1 67,1-3-6,-2-1 29,3-3 61,1 0-207,4-2-1008,11-1-331,-3-4-5673,14-9 7012,-15 1 0,0 0 0,-12 9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8:26.395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0 15 11407,'6'-8'4700,"-1"2"-2651,-5 6-1668,11-1-16,-5 1-57,11 3-90,-6 2-38,1 4-29,-1 0-50,-1 1-45,-3-3-45,-1 0-6,-2-3 40,-2 1-39,0-2 72,-2-1-44,1 1-23,-1 0 28,0 2-33,0 1-6,0 3-51,0 1-318,-1 4-393,-2 2-644,-2 1-1277,-4 4-1591,0-1 4274,0 0 0,3-9 0,3-4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8:44.5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52 12606,'6'-11'5164,"-1"3"-4032,-5 8 498,0 0-1496,4 0-5,0 0 27,6 0-4,3 0-46,4 0-61,5 0-12,5-1-27,2-2 11,0-1-17,0-1-79,-3 0-122,-4 1-241,-3 0-415,-4 1-499,-2 1-503,-3 0 1859,-2 2 0,-3 1 0,-2-1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8:45.0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34 8287,'5'2'5898,"-1"-1"-2716,-4-1-2432,37-1-4,-20-1-203,28 0-229,-29 0-180,-1-1-134,2 0-17,-1 0-459,-2 0-297,0 2-381,-2-1-487,1 2-1215,1-3-3972,0 0 6828,3-1 0,-8 1 0,-2 1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8:46.1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167 23 10102,'0'-12'5170,"0"1"-4229,0 11 918,0 0-1713,-2 6 44,-2 4 118,-2 10-88,-2 6-125,-3 8-34,-1 5-21,-2 5-29,0 0-6,1 1 7,-1 2 4,-5 20-10,6-18-45,-6 28-62,12-42 28,-1 4 73,7-23 34,0-8 100,1-4 1294,0-15-1299,2-5 0,2-16-1,3-3-60,2-5-29,1-1-39,0 0 67,-1 4-5,1 2 10,-2 3 18,1 1-12,0 1 12,2 0-23,0 0-33,1 3-29,0 2 29,0 3-23,-1 2 107,-1 3 89,-3 4-38,0 1 49,-1 1-111,-1 4-46,-2 1-61,-1 4-45,-1 2 79,2 7 11,1 4-6,5 11 6,5 4-12,3 7 1,3 3-34,3 5 6,2 2 22,0 0-28,1 0 5,-2-6-5,-2-1 0,-3-5-78,0 5-79,-7-13-39,0 1-113,-7-13-16,-3-4-184,-1-3-3255,-1-2 185,0-12 3579,-2-2 0,2 0 0,-2 3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8:46.5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98 18823,'84'-12'1440,"-14"-1"-1188,-46 5-146,-5 1-106,0 1-381,-1-1-828,2 1-657,1-1-1371,5-2-4716,0 1 7953,0 1 0,-12 3 0,-5 1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8:47.1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1 110 9201,'0'7'7175,"0"-1"-5859,0-6 773,0 0-1809,19-14 51,-8 4-74,15-13-100,-13 7-73,-1 1-79,-1 1 12,-1 4-11,-2 1-12,-1 4 6,-3 1 0,-2 3 129,-1 0-123,-1 8 72,0 3-22,0 10-22,3 3-23,-1 3 28,4 2-39,-1 0-39,1-1-129,0-2-73,-3-2-324,1-5-443,-1-2-5596,2-7 6604,-1-3 0,1-4 0,-4-2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8:47.9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93 80 11945,'-4'-4'4358,"1"1"-3389,3 3-813,-1-2-105,-1 12 27,-1 3 6,-3 16-17,-1 6-27,-1 8 27,-2 4-17,1 4-44,-2-1 5,1-1-11,2-3 0,2-6-39,3-7-17,1-8-23,2-9 79,0-6 437,1-6-190,6-18-186,0-4 79,6-18 158,-3-2 318,5-30-375,-4 15-101,6-20-79,-5 27-22,2 4 29,-1 6 21,0 4 40,-1 4 61,-1 4 12,0 3-62,-3 4 117,4 3-178,-5 8-79,2 1 0,-2 5 11,3 4 39,4 7 208,27 42-124,-13-11 23,18 30-39,-24-24 50,-4 0-95,-4 2 11,-3-2-78,-3-2-6,-3-3-90,1-4-269,-4-5-218,2-5-1988,0-2 711,-1-14-1232,0 0 3086,-2-15 0,-1 1 0,0-1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8:48.2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60 11463,'-11'7'5405,"1"0"-4733,10-7-319,0 0-196,52-2-129,-24-3-28,40-1-498,-38-3-561,-4 2-1036,2-4-2716,-4 2 4811,3-4 0,-13 7 0,-4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6:13.0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5 14012,'-5'0'4380,"1"0"-3944,4 0-278,58 0-158,-22-1-78,49 0-483,-37 0-402,-3 0-605,-1 1 1568,4 0 0,-24 0 0,2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8:48.6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76 12713,'46'-22'3929,"-1"0"0,-17 17-3935,56-21 6,-83 47 39,-1 4 107,0 1-51,-3 3 0,-4 1-28,-5 2 17,-3 3 0,-3 0-33,2 0-23,0-3-112,2 5 84,7-12 0,2 0 45,6-13-45,7-5-90,4-3-408,10-3-460,1-1-359,2-8-564,-1-5-1340,4-16-1602,-2-2 4823,-1-6 0,-12 18 0,-5 4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8:49.3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168 91 11480,'-3'-2'5041,"0"1"-3697,3 1-694,-13 18 23,5 2-209,-12 21-32,5 4-158,-2 5-67,0 3-56,0 0-84,2-3-27,1-7-7,4-4-5,2-10-28,4-4 0,1-8-106,2-5-23,1-6 79,0-5 44,3-9 1,2-8-35,3-15 46,8-36 44,-4 7 118,7-27 6,-7 22 11,2 2 39,0 8 72,-2 7-44,0 13 7,-1 9-18,-2 10 78,-1 7-314,-2 6 40,0 4 146,15 43-102,-4-8-38,11 40-1,-8-19-39,-2 5-11,0-4-50,-3-2 44,-2-6-78,3 9-465,-7-19-191,-1 4-463,-6-24-753,-2-8-732,-3-6 2688,-11-9 0,8 2 0,-7-4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8:49.5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1 10046,'-8'3'5506,"2"-1"-4419,6-2-158,0 0-201,51 5-116,-25-4-3596,42 4 3091,-39-5-2768,7 0 1395,-7-1-2302,4-1 3568,-12-3 0,-10 2 0,-4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8:50.2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 8237,'8'0'6391,"-1"0"-4509,-7 0 1316,0 0-111,30-4-3071,-19 4-16,24-1 0,-23 7 0,0 2 0,2 3-39,-1 0 34,-2 2-1,-2-1-84,-3-1-10,-3 0-46,-2-2 12,-1 1 100,0 1 230,-13 6-129,0-3-16,-14 7 16,3-7-17,-7 4-50,10-7 0,0 2-45,15-10-11,3-1 56,3 0 79,1 0 38,4 0-55,5 0 39,4 1-51,2 1-50,-1 0-5,15 9 5,-11-3-12,10 8-38,-17-2-6,3 12-34,-6 6 46,-2 0 44,-5-4 140,-2-9 0,-2-3-6,-3-2-67,-5-2 56,-2-4-123,-4-2-246,0-5-336,-4-1-674,0-2-1656,-2-6-4840,-3-19 7752,9 4 0,1-5 0,12 16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8:50.5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 10998,'12'-9'8822,"-1"2"-7982,-11 7-1030,0 0-1771,0 4-1013,3-3-2576,1 2 5550,5-7 0,-3 2 0,-1-2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8:50.7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13620,'59'7'0,"-12"-2"0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8:51.0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57 15165,'0'-12'6856,"0"2"-5707,0 10-3121,0 0-1585,0-4-1399,3-2 4956,0-6 0,1 6 0,-2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8:51.8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153 82 14348,'0'-4'6128,"0"1"-3910,0 3-1927,-8 0-246,4 0-12,-8 6 18,5 8-18,-3 11 40,-2 13-34,-4 9-33,-1 9-12,-2 3-22,3 2-246,3-5-79,3-4-219,5-10 12,2-6 168,3-11 185,0-8 353,3-9-85,2-10-61,3-11-95,1-11 162,3-38-33,-2 5-29,1-27 35,-1 15 167,-1 0 347,8-15-307,-3 31 5,4-3-33,-6 36-102,0 7-33,-1 7-78,1 2 33,2 3 17,1 1-50,1 7 50,1 7-51,0 12 96,1 10-31,5 23 0,1 5-59,3 5-11,-3-3 0,-1-3-5,-8-16-96,-3-6-101,-5-9-246,-3-7-348,-3-9-419,0-6-421,-1-5-1556,0-5-1530,0-10 4722,-4-5 0,3 3 0,-3 1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8:52.0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67 10730,'0'11'6228,"0"-2"-4766,0-9 538,0 0-1631,60 3-151,-30-2-218,49 2-78,-43-3-711,2-2-707,2-2-655,4-9-1775,0-3 3926,15-12 0,-30 14 0,3-2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8:52.6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12573,'21'80'8261,"-4"-12"-8228,-14-49-33,-1 0 6,3 1-28,-1-7 22,3 0 100,-2-10 259,-1-2-40,2-1-95,-1-3-50,6-16-22,-1 1-96,5-14-56,-3 8 16,10-5-16,-6 10-61,6-1 61,-7 10 5,0 2 46,-1 1-51,-1 2 78,0 2 73,-3 2 1,-1 0-113,3 3-39,-3 4 5,2 5 68,-2 6-73,-2 2-50,-1 3-45,-1 1-23,-3-2-39,-1-1-129,-1-3-185,0-5-5802,0-2 1384,0-5 4889,-1-3 0,1-2 0,-1-1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6:14.1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10382,'1'14'5378,"0"-3"-3967,-1-11 1054,0 0-1984,18 5-251,0-4-141,22 4-49,3-5-40,11 0-342,9 0-392,7 1-3991,6 1 3179,0-1-1238,9 0-2808,-7-1 5592,-3 0 0,-35 0 0,-15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8:57.0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 7 17871,'0'-4'1109,"0"1"1736,0 3-2772,0 4-17,0 5 22,0 9 24,0 10-29,0 8-40,0 9-16,0 28-17,0-18-146,0 36-90,-2-44-240,2 11-218,-3-27-353,2-6-393,0-7-173,1-6-510,0-5-907,0-3 3030,0-3 0,0 0 0,0-1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8:57.9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0 119 21651,'11'3'561,"0"2"-454,-2 0-12,3 3 6,0 2-62,3 3-28,-1 3 23,3 2-29,1 2 1,-1 2-1,-1 0 1,2 5-6,-5-8 11,6 8-5,-11-15-1,4 1 1,-8-8 61,1-2-28,-2-2 1,0-1 16,0 0 28,3-1-23,1-3-22,12-11-27,-6 0 38,26-41-44,-22 29-6,16-25 0,-21 32-6,2-2-89,0 2-12,-1-2 23,1 2-5,-1 1-46,-2 1-44,-1 4-163,-2 2-297,-1 2-2688,-2 1-582,-2 3 3909,-1 2 0,-2 3 0,0 1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9:01.2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432 0 11362,'11'0'4353,"-2"0"-3552,-9 0 615,0 0-1147,-3 0-84,-5 2-62,-8 3-22,-9 3-45,-10 3-22,-9 2-34,-8-1-90,-3 1-72,1-2-79,4-2-543,2 0 190,19-5-67,6-1 191,19-3 178,3 0 562,1 0-147,-1 4-22,-1 0-45,1 5-17,0 0-6,1 3 18,0 4 195,0 4 34,0 2 23,0 3 89,0 3-45,0 2-56,0 3 112,0 23-280,0-11 202,1 19-10,4-14-198,3 3 1,3 5 39,-1 3 11,-2 4 28,-1 3 78,-1 3-78,-2-19 0,0 2-112,1 28-42,0-9 0,1 0-42,2 15 33,-3-29 1,1 0 0,2 22 72,-2 0-33,-3-5-6,0-3-17,-2-3 1,0-2 44,0-3-56,0-1 51,1 0-6,0-1-39,1 1-12,-2-3 6,1-1-22,-2 15 17,1-21-29,-1 12 29,0-26-34,0 12 6,0-14-6,0 6 0,1-20 0,0-4 0,2-5 0,-1-4 0,0-5 0,0-2 0,0-3-6,-1 1 6,0-1 11,4 5-11,-2-2-39,4 1 39,-2-1 45,2-3-40,2 0 40,1 0-39,3-1-1,-1 1 29,3-1-28,1 0-1,1 0-5,3 0 11,14 0-11,-5 0-207,9 0-174,-13-1-1119,1-1 261,-9-2-469,-2-4-2352,-10-3 4060,-4-4 0,0 6 0,-1 2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9:02.0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20 14292,'-4'-11'5254,"2"3"-4364,-4 39-705,4-3-84,0 32-65,2-10 1,0 1-37,3 14-171,-1-13 0,1-3-714,6-6-2055,7 1 251,-5-18 471,2-2 2218,-7-19 0,-4-3 0,-1-2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9:02.6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1 250 10416,'44'-63'2761,"1"1"0,-5 3 1,-7 17-2358,-18 34-46,-1 2-117,1 2-51,1 1-16,1 1-62,0 1-56,0 1 28,0 1 33,-2 4 18,-1 3 257,0 11-219,-4 0-5,0 6-78,-5-2-12,-2 1-22,0 4 28,-3 2 45,1 3-23,-1 0 18,-4 1-57,-3 0-34,-5 0 13,-3-1-40,-2 0-6,1-2 0,-2-1 5,1 0 46,-1-2-57,-3 6-28,9-11-22,-1 5 44,9-18 7,3 1 5,1-7 163,8 2 27,0-3-55,12 1-90,2-3 22,7-1-67,4 0-129,2-3-61,-1-1-130,-1-2-834,8-2 152,-12 2-433,6-2-485,-11 0 1920,3-5 0,-12 6 0,-1-1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9:14.3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48 8181,'0'14'2935,"0"-3"-1972,0-11 376,0 0-762,0 6-39,0-5-57,0 6 1,0-7 4498,0 0-4975,0 3 46,0 0 44,0 6-51,0 0-38,3 3 39,2-1-45,8 8 0,0-6 5,2 3 63,0-9-46,-1 0-22,1-5-17,2 0 12,-1-2 10,3-2 113,-6-2 123,4-11-51,-10 4-28,-1-8-61,-5 7-11,-1 0-6,0 1-56,0-1-23,-3 1 1,-1 1 44,-3 0-27,-1 1 61,1 0-84,-2-1 89,1 2-26,0 0-63,1 3 0,0-1 0,1 2-135,-3-1-157,4 2-240,-5 0-302,2 2-1782,-13 1 869,2 0-449,-12 4-1383,8 4 3579,1 4 0,10-3 0,5-3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9:19.5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30 8310,'-5'-2'453,"-3"0"310,5 2 183,-3 0-140,3 0-10,2 0 1187,-1 0-1513,0 0 230,1 0 12,-1 0-326,1 0-72,-1 0-113,-1 0-66,1 0-62,1 0-23,-1 0-44,0 0 83,-1 1-16,0 4-6,-3 3 34,2 6 22,0 9-72,3-6-12,0 5-39,5-9 0,13 2 67,0-7 23,12 2-51,-8-9-17,2 0-16,-1-1 89,-3-2-5,-1-3 206,0-7-38,-5 2 28,-1-4 17,-6 6 223,-3-4-335,-1 3 16,-1-3 168,-1 3-78,0-1 16,-1 1-27,-2-2-85,-1 2-77,-1 2-130,-6-1-44,4 3-29,-8-1 79,5 4 0,-5 0-50,3 2-801,-8-1-28,6 1-421,-2 0-72,5 0-544,-1 5-2486,2 2 4402,-4 5 0,8-5 0,1-2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8:39.0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146 87 12309,'1'-4'2520,"0"1"-1489,-1 3-896,0 9 50,0 2 44,-2 13-61,-2 3-84,-5 7 56,-1 7 67,-3 7-156,-1 4-46,-3 4 74,2 0-79,-1-1 33,4-2-27,1-2-6,2-7 0,4-5 0,0-10 0,3-7 34,0-9 5,1-6 381,0-4 801,1-3-957,2-9-124,3-5-40,2-15-27,3-9 28,6-31-56,-4 13-40,5-16 1,-5 23 0,1 7-6,0 1 0,2 4-79,1 1 40,3 0 39,2 0-50,2 2-57,1 0 79,13-14 95,-16 21-16,8-6-46,-22 26 107,-1 3-28,-3 2 28,0 1-61,-2 1 16,1 0 403,9 7-212,-2 5-68,10 10 85,-3 6-163,2 7-40,1 4 18,-1 7-84,0 0 72,-2 3-78,0 2-722,12 45 419,-10-38-262,9 30-219,-15-52 105,-3-8-273,-3-6-582,-1-9-740,-3-6 881,-1-4 0,-1-3 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8:39.4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49 10164,'12'-4'5337,"-3"1"-4205,-9 3 795,0 0-1687,59-16-149,-34 11-18,47-13-45,-48 17-28,0 0-242,0 1-128,-1 0-145,-3 0-330,-2 0-415,-3 0-539,2 0-1158,-4 0 2957,1 0 0,-6 0 0,-3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9:23.5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 18313,'0'11'224,"0"-1"-185,0 1-5,0 0-28,2 3 27,0 0-27,1-1-6,-1 0 0,1-1 5,-1-2 7,0-2 21,0-1-33,1-2 6,-2 0-6,1-3 5,-2 1 338,1-3 194,0 1-161,1-1-57,0 0-22,1-4-146,0-3-45,1-5-22,0-1-73,1-2-5,2 1-6,0 0 0,0 1 0,2 2-11,2-3 11,-3 4 5,2-1-5,-3 5-73,1-2 68,0 4-1,1-1 1,-1 3-1,-1 0-33,0 1 5,-2 1-44,1 0 5,-1 0 67,1 0 1,1 1-46,1 3 91,7 10-40,-4-4-6,4 8-44,-7-9-23,-2 2 73,-1-1 0,-1 1 17,-1-2-6,-1 1-5,0-1-1,0-1 23,-1 0-22,1-1-1,0-1-5,1 0-44,-1-1-253,0 1-487,0-3-471,2 1-493,1-2-1327,1 0 3075,2-2 0,-4 0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6:14.4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15 21147,'-16'-10'17,"11"5"101,21 12-29,10 6-55,7 5-28,4 2 33,0 4-39,-2-1 0,-5 2-95,-7-3 61,-5 1-11,-8-2-33,-4 8 78,-4-8 78,-13 11-190,1-17-246,-11 4-465,4-9-516,-1-3-280,0 0-487,2-5-1983,3 0 4089,3-2 0,5 0 0,3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9:25.2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 9083,'0'-5'3226,"0"1"-1982,0 4 2133,2 0-2968,-1 0-180,3 0-178,0 0 78,3 0-6,4 1 95,4 0-22,4 2-95,3 1-62,1-1-39,13 2-291,-8-3-560,10 1-359,-9-1-549,1-1-403,2-1-1109,-5 0 3271,-4 0 0,-10 0 0,-7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9:25.6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 16779,'80'4'-123,"-13"-2"-768,-45-1-1165,5-1-2839,-1-1 4895,2-3 0,-13 2 0,-5-2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9:27.1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139 23 9010,'3'-2'5371,"-1"0"-2038,-2 2-3154,-1 5-61,-5 2-34,-1 9-45,-5 2 62,0 7-34,-1 3-61,0 6-6,-1 5 56,1 2-45,-8 37 39,9-32-50,-3 21 0,12-43 0,2-8 56,1-7 0,0-5-5,0-3 274,0-1 39,3-6-151,2-5-11,7-11-130,3-8 29,2-7-56,0-5-45,1-1-11,-2 3-28,0 3 5,6-5 40,-7 13-12,6-5 6,-9 12 0,3-3 6,-5 8 5,-1-1 22,-4 11 35,-2 2 4,-1 1 18,1 1-45,-2 2 128,1 0-167,-1 1-6,1 0 0,2 0 39,2 0 12,4 4-12,4 3 28,4 6 17,2 6-17,2 3 17,0 4 0,2 5-17,-1 1-67,1 3 34,-2 0-34,-1 1 5,-2-3-5,-2-2-44,-3-3 38,-3-1 0,-2-4-111,-3-3-594,1 3 5,-5-9-1529,1 1 336,-3-10 1899,-5-5 0,4 0 0,-4-3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9:27.5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17 110 11082,'-9'-7'3557,"2"2"-2874,7 5 981,0 0-1138,29-7-78,-11 4-162,24-9-79,-16 5-123,1-2-84,1 0-39,-2 0-252,-1 0-196,-3 1-269,-3 2-286,-3 1-790,0 2 1832,4-2 0,-10 3 0,2-1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9:28.0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18128,'9'32'847,"0"-4"-780,-5-12-17,1 3 23,-1 0-73,1 2 0,-1 1-101,-1 1-55,-1-1 32,-1-1-224,0-1-139,-1-1-140,0-1-112,0-3-354,0-2-480,0-2-388,0-6 242,-2-2 1719,0-3 0,-1 0 0,1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9:28.5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 10567,'0'-9'4240,"0"2"-3215,0 7 4621,0 0-5305,6 0-72,2 0-50,8 0-101,2 0 11,5 0-124,4 0 68,3 0-6,0 0-67,1-1 0,-4-1-44,-3-1-702,1-1 130,-15 2-397,2 0-741,-12 2-3527,0 0 5281,0 3 0,0-2 0,0 2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9:34.9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8539,'5'8'7747,"0"-2"-6319,-5-6 2397,1 0-3813,-1 4 10,0 1 12,1 7 5,1 2-34,1 4 51,1 2-50,1 3 28,1 1-34,-2 0 0,1-1-84,-1-4-45,1-2-56,-1-5-28,1-3 314,0-5 151,0-2-67,0-1-112,0-5 11,-1-3 16,2-5-100,0-5 62,1-2 11,-1-1-22,0-1-17,1 1-29,1 1-5,5-7 0,-1 10-5,1-4-63,-4 11 17,-2 2-33,-2 4-22,-1 1 27,-1 2 74,0 0-46,2 0-5,2 5 56,2 4 68,1 7-68,3 5-34,-1 1 28,1 1-178,2 6-29,-5-10-789,3 5-23,-6-17-219,0 1-408,0-7 1652,-3-7 0,0 4 0,-2-4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9:35.8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62 57 9156,'-9'-10'3344,"2"2"-3047,7 8 2424,0 0-2099,-2 1-112,1 3-191,-1 1-156,2 4-68,0 1 0,0 1-56,0-2 521,2 10-386,3-7-174,3 5 0,2-8-34,4-3 34,-1 0 230,11-3-113,-6-1-33,5-2 62,-9-2-62,-3-5 57,-1-2 27,-2-6-28,-1 1-23,-1 0-66,-4 1 22,0 1-73,-2 0 0,0 2 156,0-1 68,0 2-100,-18-7-158,5 9 28,-17-2-16,11 8 16,-2 1 6,3 0-285,-1 0-186,1 2-73,1 1-228,3 4-348,3 3-455,1 7 1575,5 12 0,1-13 0,3 4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9:38.4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 16 10427,'-9'0'5237,"2"0"-4548,7 0-263,0 0-152,-5 0-16,4 0-12,-4 0-27,4 0-1,1 0 6,-3 3 28,0 2 45,-3 5 740,-4 25-886,5-10-11,-4 18-56,9-18-39,4 0 95,2 0 0,6-2-79,4-1 107,0-4 28,1-2 140,6-1-179,-4-8-23,6 0-39,-7-6-27,2-1-63,-2 0 23,0 0 28,-3-2-22,-1-2 16,0-4-39,3-4 40,-4 0-18,1-2 18,-6 3-1,-2 1-10,-1-1 106,-2-2 72,-1 1 57,-2-2-35,0-1-21,0 0-74,0-1 175,-2-17-281,-3 13 11,-2-10-44,-2 16-1,-1 2-5,-1 1 0,-2 3-39,-1 1-230,-2 2-627,-12-1 426,6 3-376,-9 0-347,9 3-303,2 0-458,1 0-1177,-1 2-2314,2 2 5445,2 3 0,7-3 0,3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9:39.6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0 8198,'-7'0'2095,"2"0"-1188,5 0-145,0 0-319,0 10-107,4-7 11,3 8 28,8-8-151,6 0-106,8-2-62,6 0-56,6-1 50,23 0-50,-16 0 45,23 0-40,-37 0-5,2 0 0,-20 0-106,-4 0-342,-3 0-218,0 0-718,0 0-884,1 0 2268,1 0 0,-5 0 0,-2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6:14.8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321 15 12068,'-6'-6'4599,"2"1"-3877,4 5 499,0 0-795,-56-3 45,29 12 50,-46 5-107,42 16-246,0 10-11,3 6-40,2 5 6,6 2-55,9 2-68,4-1 0,6-1-34,12-3-61,5-6-454,15-5-565,7-8-4110,17-12 1477,-1-8 3747,9-8 0,-31-3 0,-9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9:40.1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 23 10074,'-9'-7'8334,"-14"-3"-7925,20 9-83,-12-3-63,15 4 555,0 0-818,8 0 72,2 0-72,10 0-61,1 0-85,1 0 68,-1 0 78,-3 2 0,-3-1 0,-5 4 0,-2-3 0,-4 1-6,-1 0-39,-2-1 45,-1 0-67,0 3 118,0 3-51,0 2 50,0 3-16,0-3-18,0-2 18,0 1 56,0-1 10,0 2 52,-1 1 38,-3 2 45,-5 6-196,0-5-39,-5 4-145,6-9-712,2-2-365,0-2-525,-1-1-1865,0-2 3612,-1-1 0,3-1 0,2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9:44.8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 12001,'0'-10'3142,"0"2"-2767,0 8 2443,0 0-2280,0 3 95,0 5-152,0 7-77,0 8-197,1 8-135,2 8-4,0 3-35,3 3-33,-1 0-56,0-2-61,-1-3-158,0-2-178,-2-4-68,2-3-135,-2-5-156,0-3-241,1-5-44,-1-4-377,-1-5-295,0-5-1172,-1-1 2941,0-3 0,0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9:45.3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0 216 17456,'20'-60'1597,"1"9"-1451,-6 37-141,3 2 46,3 0-18,3 0-33,3 2-5,4 0 5,1 1 0,3 1 0,0 1 0,14 1 0,-15 4-34,5 0-16,-20 2 50,-5 1 0,-5 5 5,-2 5 1,-4 6 72,-1 4-22,-1 3 23,-1 3-18,0 2 1,-2 1 39,-2-1 22,-3 0 202,-8 5-168,1-10 50,-5 3-62,2-12-38,-1-3-12,0-2-95,-4-2-185,2-3-2980,-17-2-1231,9-2 4396,-9-4 0,23 2 0,5-2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9:48.9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9 8007,'-7'-5'4409,"2"1"-3340,5 6-240,0 0 202,0 0-510,1 0 5,-1-2 622,2 2-554,-2 0 28,0-1 375,0 1-700,0-1-101,0 1-78,0 0-40,0 0-67,0 0-11,0 1 0,0 4 62,0 1-23,1 4-5,1 4-29,2 3-5,2 1-28,1 0 28,-1-2-67,-2-2 33,0-3 34,-2-2 34,1-3 156,2-4-78,-2-1 297,4-3-280,-4-4-118,2-3 23,-2-5-29,1-3 46,0-1 10,0 1-61,0 1 0,1 2 6,-1 2-6,1-1-6,-1 2 1,2 0-40,0 1 6,1 1 5,-2 2-11,2 1 45,-2 2-157,3 1 90,-2 1 0,4 2 67,-3 4 0,0 3 0,0 4-22,-1 2 22,0 1-12,0 2-212,-1 0-16,0-3-180,1-3-342,-1-3-319,1-3-179,0-3-371,1-4-2485,-1-8 4116,-2-4 0,-1 3 0,-2 1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9:49.9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78 7246,'-6'-1'2481,"1"0"-1624,5 1 4419,0 0-4424,-2 1-696,1 1-49,2 3-57,4 2 29,3 1 5,2 0-12,1 1 12,1-2-11,1-1-22,0 0 27,2-3 23,0-1-34,2-2-17,-1 0-16,1-1 22,-1-3 45,-3-2 134,-1-1 247,-4 1 56,-4 0-68,-2 1 12,-1-2-376,-1 2-38,0-4 16,0 3 55,0-2 24,-1 1-34,-1-1 22,-1 2 67,-2 0-100,0 0-1,-1 2 18,-1-1-96,0 1-33,0-1-46,-4 0 35,3 0-40,-6 0-106,4 3-73,-2 1-79,-1 1-1192,-7 0 156,3 1-279,-5 4-399,2 7-1254,2 3 3271,-3 4 0,11-9 0,2-2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9:56.9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98 12741,'1'3'2032,"0"-1"2259,-1-1-3787,1-1-117,1 1-180,2-1-106,2 0-51,0-2-44,3-2 151,-2-1-57,1-3-16,-1 0 62,0-1-34,-1-1-107,0-1 46,-1 0-18,1 1 102,-2 0 89,-1 3-28,0 2-79,-3 2 141,1 2-258,-1 8 0,0 0 34,2 10-23,-1 0-6,4 3 29,-2 1-23,1 1-11,-1 1 56,-1-1-56,2 2 0,-2-1 6,1 1-1,0-2 47,-1 0-52,-1-2 0,0 0 0,0-3 0,-1 1 5,1-2 23,0 0-22,0-2-6,0 0 39,0 0-33,-1-2-6,1 2 5,-1-2 18,1 8-23,-1-5-6,2 6 6,-1-11 6,1-2-1,-2-5 152,2-2-123,-1-1-34,0 0-230,2-1-812,1-6-1871,1-5-1545,0-6 4458,-2-2 0,-1 10 0,-2 3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9:59.4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 9363,'2'-2'2761,"0"0"-1433,-2 2-791,8 0-100,-3 0-67,8 2-29,-2 0-27,4 4-145,9 0-63,5 1-5,11 0-40,6 2-49,6-2 21,2 1-27,-2-2 44,-6-1-50,-10 0 0,-11-1 17,-9 2 17,-10-3 44,-2 3 0,-4-1-5,0 2 22,0 2 269,0 21-218,0-5 168,0 33-208,0-22 129,0 29 40,0-28 5,0 14-56,0-16 240,-4 21-216,4-10 4,-3 17-96,3-14-4,1 3 21,3 0 102,2-1 33,1 0 11,-1-1 11,-3 0-67,-2 0-22,0 0-107,1 2-27,1 0-74,2 4 191,7 25-77,-3-18 21,6 19-34,-6-25-27,0-1 21,1 2-38,0 1-56,2 4 33,0 2-62,0 4 130,1 0 5,-2-1 123,0 18-179,-6-23 34,-1 27-79,-4-43 6,0 11-12,0-20-27,0-1 27,0-1-27,0 1 5,0-1 40,0 0-18,0 2 18,0 15-46,1-13 1,-1 11 50,2-18-56,-1 1 0,0-2 0,1 2 50,0-1-50,0 2 6,2 0-6,1 2 5,2-2-5,1-3 6,-2-5 0,0-5-6,-2-7 5,-1-4 1,-2-5-1,0-1 1,-1-3 28,0 0 850,0-1-884,-4 0 0,-2-1-5,-5-1-23,-4 0 17,-1 0 11,-2 1-118,-2 0 23,-1 0-79,-3 0-134,-3 0-397,0 0-673,-3 3-1781,-2 4-1821,0 3 4980,0 1 0,14-5 0,6-2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0:08.5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23 9990,'3'-5'4783,"-1"1"-1848,-2 4-2173,0-3-28,0 2 1254,0-2-1792,0 8-33,2 6-113,5 8 6,5 6-56,8 4 0,2 0-28,6 0-101,1-2-420,6-4-1410,18-3 860,-12-10 18,22-4 1081,-33-13 241,4-12-129,-22-1-56,-4-9-56,-6 7-5,0 0-51,1 0 56,-1 1 134,0 2 202,-1 3 202,-1 3 55,0 4 74,0 0 325,0 3-657,0 2-71,0 2 1187,0 2-1440,0 6 45,0 6-11,0 10-40,2 7 1,1 7 33,2 4-33,1 5-1,0 2 1,-1 0 44,-1 0 34,0-3 6,0-1-51,1-5-28,0-2-11,0-7 0,1-4-22,-2-8-213,1-5-421,1-6-386,0-3-5808,2-19 6850,-4 3 0,-1-6 0,-3 10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0:03.1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400 11 10545,'-5'-3'3316,"1"0"-2829,4 3-196,-14-2-134,6 1-62,-12-1 135,9 2 55,-4 0 35,-2 0-107,-3 1-40,-1 1 7,-1 1-46,1 1-89,0-1-45,1 1 0,-7 3-73,7 0-185,-9 8 152,15-6-34,-1 4 6,8-4 16,1 1 112,-1 1 6,-1 0 6,-1 1-6,0 0 0,0 0 78,0 5 6,3-5-28,1 14-16,4-7 116,1 8 113,0-1 493,1 20-381,2-8 386,2 37-487,1-26 11,3 20-33,-1-14 90,4 30-231,-2-18 68,1 20-28,-2-28-84,-2-5-23,1 1-16,-2-1 5,0-1 45,2 28 67,-2-19 101,2 21-101,-4-23 45,0 0-62,0 0-822,-1-2 755,1 0-36,0-3 8,3 23-11,-1-19 17,5 39 5,-3-43 1,-1 18-12,-1-26 39,0 1-44,-2-4 5,4-1 829,-2-2-868,3-1 5,0-1 40,-1 0-39,1 2 5,-3-2-6,-1-1 82,-1 0-70,0 12-11,-1-10-1,0 9 1,0-13 11,0-1-17,0 1 17,-1 16-12,0-9 1,-1 13-1,-1-15 1,0 0 5,0 0 23,0 14-29,0-14-5,-1 23 6,0-27 0,0 10-6,1-13 0,0 1 0,0 1 5,0 1-5,0 0-39,0 1 39,0 1 28,0 0-28,0 1-6,0 30 6,1-26 6,2 21 0,-1-33-1,2-5 1,0-1-6,1-1 5,-2-2-5,1 0 6,-1-2-6,-1 0 6,-1-3-1,-1 7-5,0-8 11,0 5-5,0-6-6,0 3 51,0 13-45,0-6 5,0 7 17,0-14-22,0 0-6,0-9-6,0-2 6,0-6 0,0-1 6,0 1 5,0-1-6,3 1 7,1-1-7,6 0-5,1-1 0,5 0-56,13-2 56,-7 0 0,7-2 0,-10 2 0,-2 1-33,-1 1-52,0 0-78,-2 0-66,1 0-152,1 0-1405,10-6 463,-7 0-245,5-6-633,-11-1-3030,-2-1 5231,-3-3 0,-5 8 0,-1 2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0:04.9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525 1 9940,'-7'2'3288,"1"1"-2459,6-3 711,0 0-1159,-43 15 89,24-8-66,-35 14-68,30-11-107,-1-2-10,-4 1-74,-3-2-55,-1 0-45,0-1-45,2 1 0,4-1 5,5 0-5,5-1-56,2 4 56,4-3-5,-1 4-1,3-2 0,-1 2 1,0 1-62,1 1 27,1 1 35,3 3-1,0 3 1,1 3 5,0 2 0,0 6 0,-1 0 0,1 4 33,0 3 96,2 19-67,1-9 50,6 38-62,0-32 241,10 43-16,-4-37 89,3 18-56,-6-22-16,1-1-35,-2 1-78,1-1-33,-3 2 5,1-1-5,-3 1 117,1 23-118,-3-18-16,1 14-39,-1-25-85,2-5 7,-1 1 21,0-4-27,-1 1-6,0-2 33,-1 1-33,0-1 6,0 1 33,0 36-39,0-29 0,1 26 0,2-38 6,0-3 33,3 0-39,-2-3 0,3-1 0,-2-2 34,2 6-29,-2-11-5,2 3 84,-2-12-17,-1 0-61,1-1 50,-2 0-22,1-2-23,0 1-6,0-6 35,-1-1-40,-2-3 11,2 0-11,0 1 5,0 0 68,1 1-67,0 0 61,1 0 0,1-1-28,1 1-11,3-2-22,2 0-6,7 1 6,-3 0-1,4 1-5,-7-1-5,-1-1-169,-1 0-425,0-2-303,-1 1-537,1-1-1339,2-2 2778,2-10 0,-6 6 0,0-6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6:15.0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 18252,'22'4'812,"4"-2"-789,0-1-23,11-1-914,5 0-805,7 0-1423,14-2-4985,-1-2 8127,5-1 0,-32 1 0,-10 1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0:05.9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89 12057,'-3'-10'4447,"1"2"-3511,2 8-96,0 0-16,-2-6-164,2 2-156,-2-4-112,2 1-67,3 1-107,3-3-145,5 2 28,3-1-51,3 3-44,9-1-6,-5 3 6,7 1 5,-10 2 22,-2 4-27,-1 4 0,-3 5 5,1 4-6,-1 5 29,-1 1-28,3 3-6,-2 1 5,3 0 29,-1 1-34,2-2 0,-1-3-90,5 3-61,-3-8-107,1-1-167,-5-9-129,-2-3-275,1-1-186,0-2-245,-1-1-224,-2-1-538,-3 0 2022,-3 0 0,-2 0 0,-1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0:06.4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210 1 10662,'-15'0'3848,"2"0"-3221,13 0 875,0 0-970,-12 6-17,6-1 56,-11 9 85,9-3-146,-1 4-96,-1 2-83,0 2-135,-2 4-1,1 2 24,-4 13-219,4-8 56,-3 8-51,8-14 40,-3 6-39,2-7-6,-1 3 0,2-9-123,0 0-348,4-6-262,0-3-102,2-6-1394,0-2 22,3 0-1826,2 0 4033,3-4 0,-3 3 0,-1-3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0:14.7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60 7615,'3'14'6503,"-1"-3"-5579,-2-11-150,0 0-562,0 4-4,0-2 94,0 2 331,0-3 4267,0-1-4854,3 0 4,6 0-10,7 0-29,8 0-11,5 0 0,5 0-101,2 0-107,1-2-218,-4 0-50,-2-3-403,-6 0-218,-5 1-158,-4-1-425,-2-1-1037,-4-1-1394,0-6 1814,-2 0 2297,-1-4 0,-3 8 0,-2 2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0:15.1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14 12477,'-13'-8'6996,"-1"2"-6660,13 6-28,-3 0-123,4 4-56,4 1 16,1 4-78,12 8-16,-3-6-18,8 7 18,-6-8-12,1 0-33,-3-3-6,-2 1 0,-4-3 0,-3 0 5,-4 1 62,0 1 6,-1 1-6,0 3 12,-1-1-23,-2 4-45,-2-4-11,-1 1-437,-1-1-380,3-3-2292,-3 0 208,4-2-992,-2 0 3893,2 0 0,0-2 0,2-1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0:15.9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14 11049,'-31'24'2963,"7"-5"-1888,22-17 5125,2-1-5858,9-1-168,6 0-79,11 0-28,6 0-67,4 0-6,3-2-106,2 0-84,0-2-364,10-2-5,-16 1-359,4-1-298,-21 2-2110,-1-1 3332,-10-6 0,0 6 0,-7-4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0:16.2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21 9509,'-4'-9'9830,"2"5"-8632,-1-3-756,3 7 242,0-1-640,3 3-44,4 4 6,5 2 5,5 4-5,2 2-6,-1 0 5,0 2-5,-3-3-11,-2 2-28,-5 3 39,-4-6 0,-2 3 45,-2-5-45,-1-2 0,-2-1-387,-2 0-514,-1-1-763,2 0-1030,1-3-784,1-1 3478,1-1 0,1-1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0:09.8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 59 22049,'-2'-11'1317,"1"1"-1065,1 6-62,0 1-89,0-3-34,4 2-67,3-1-5,21-3-29,-7 5-11,13-2 40,-12 5-46,0 0-16,-1 0-6,-2 3 28,-3 3-11,-1 12 56,-7 11-5,-1 2 5,-6 5 0,-1-7 0,-3 1 0,-2 2 0,-2 3 5,-1 0-5,2 1 6,0-1-6,1 0 6,3-4-1,1-3-5,1-3 0,0-5 6,4-3-1,1-2-5,5-4 34,1-2-34,2-3 0,1-2-403,8-2-90,-4-1-129,7-1-319,-9 0-2509,6-6 1243,-4-3 2207,6-11 0,-15 10 0,0-2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0:10.1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44 11099,'-13'-2'4122,"3"1"-3085,10 1 789,0 0-1030,40-7-208,-18 3-314,34-5-207,-29 5-67,1 0-386,-2 1-483,-1 0-593,-4 2-1321,1-1-1513,-6 1 4296,1-1 0,-10 1 0,-1 1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0:16.9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71 7906,'-4'0'5843,"1"0"-898,3 0-4138,-3-1 694,8 1-1053,0-1-151,11 1-141,5 0-83,5 0-73,8 0-33,4 0-175,5 0-60,-1 0-108,-1 0-32,-7 0-1508,2-5 667,-18 2-5164,-1-14 6413,-15 0 0,-2 3 0,0 2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0:17.3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 7 7598,'-3'-4'9830,"-1"1"-5931,5 5-3832,4 5-34,3 4 12,4 4-11,3 3 11,1 0-45,-1-1 0,-1-1 0,-3 1 5,-5-6 130,-2 5-96,-5-8-39,-3 4 0,-4-2-241,-3-1-453,-2 0-953,1 0-1534,-1-1-1575,1 0 4756,2-3 0,4-1 0,3-2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6:15.5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17 151 16398,'6'55'582,"0"-3"-526,-3-15-16,1-1-29,-2 1 28,2-4-33,-3-4 3802,3 8-3505,-3-27-63,2-2-21,-7-32-62,-1-9-57,-5-6-94,0-4-6,1-3 6,2 4 16,4 2-22,1 7-106,2 3-113,7 4-425,18-10 370,3 11 22,16-4-157,-7 15-168,0 4-207,-1 4-1378,8 1 403,-16 3-363,-3 1-1693,-18 4 3815,-7 4 0,0-3 0,0 2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0:19.2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53 17938,'6'-21'3131,"-1"4"-2761,0 13-236,4 1-61,9 0-40,9 1-27,12 0-6,8 1 0,6 1 6,0 0-1,-3 0 34,1 0-33,-20 0-12,-3 0-16,-20 0-56,-3 0 27,-1 0 46,1 2-29,0 4 34,2 4 0,1 6 0,-1 4 0,1 4 6,-2 3-40,4 37 0,-3-22 1,1 27 33,-3-30 0,-1 2 0,-2 2 33,0 2 23,-2 2 12,1 2 16,-1 4 0,0 3-6,0 3 281,0 30-208,0-21-27,0 20-24,0-30-32,0-6 44,3 20 44,4 1-16,1 2-44,1-7 105,-3-18-78,0-2-22,-2 0-50,0-2-46,0-1 6,0-4-5,0-1-6,2-2 34,-2-1-40,2 0 12,-1 0 22,-2 0 5,0-1 40,-1 0-23,-1-3-16,-1-3-34,0-1 6,0-4-1,0-4 1,0-1-1,0-5 1,-3 4 5,-4 6-5,0-7 55,-1 4 12,3-10 28,0 0 0,-1 1-34,-2 1-56,2-5 51,-4 0-62,4-7-67,-5 0-51,1 0-240,-4 1-298,-2 0-504,-2-2-1561,-8 0-1553,-2-1 4274,-4 0 0,14 0 0,5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0:22.5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84 89 18302,'-14'0'1546,"2"2"-1103,9 5-63,1 4 29,0 9-123,1 3-96,1 5 6,0 3-78,4 2-6,4 0 0,6-1-107,4-4 1,3-3 79,1-6-29,0-5-45,2-5-11,-1-6-34,1-1-10,-3-4-18,5-13-17,-8-11 79,-3-8-39,-9-4 11,-6 6 22,-3-3 12,-5-1 50,-7 2-6,-20-8 1,5 14-96,-28-5-459,23 20-336,-9 1-751,17 6-1170,5 1 2761,1-3 0,11 4 0,2-1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0:22.8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 16952,'78'-6'-100,"-10"1"-819,-41 5-980,4 0-2917,-5 0 4816,2 0 0,-14 0 0,-4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0:23.1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10864,'73'37'9830,"-11"-4"-9533,-48-16-213,-4 0 67,-5 1-45,-2 0-100,-2 1-1,-1-1-10,0 0-118,-1-3-213,-4-2-549,0-1-695,-4-3-1635,5-2-2397,0-4 5612,4-1 0,0-2 0,0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0:26.8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432 96 7878,'-4'-14'5159,"1"3"-4167,-3 7-68,3 1-123,-8-3-84,4 2-101,-3 1-129,-2 1-17,-1 0-33,-2 1-55,-2 1-130,1 0-112,-2 0 84,0 1-23,-1 3 12,-1 0 28,1 4 22,-2 1-84,1 3-50,0 1 129,-13 18-253,15-9 102,-11 14-102,19-14 90,0 2-44,1 3 44,1 1-45,2 4-38,2 0 21,2 15-33,1-14 39,6 8-33,3-18 28,8-2 16,5-2-39,3-1-22,3-4-415,21-3-122,-9-5-903,35-13 1103,-29-8 231,11-12 111,-24-4 6,-5-3 51,-7-3 101,-7-5 172,-7-4 7,-4-5 195,-2 0 23,-6-1-56,-3 6 442,-22-5-598,5 18-35,-15 0-39,10 19-16,-3 6-79,1 4-62,0 3 45,-2 2-67,2 6-33,-2 5 83,-11 24-89,14-5 5,-6 18-33,22-9-11,7 3-6,5 1 5,4 2 62,6-1-67,4 0 0,10-4-44,16 4-57,-4-18-28,12-3-61,-7-18-46,0-10 124,0-9 112,-4-10 6,-6-8 0,-9-6-6,-7-4 5,-6-3 6,-4-2 264,-15-13-130,0 21-10,-15-3-29,2 27-27,-4 6-29,-2 4 0,-1 4-50,2 8-246,-4 19-62,16 3-1636,3 31-10,28-22-897,15 10-863,11-19 3714,7-6 0,-21-11 0,-4-6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0:27.7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128 0 9066,'-10'0'7153,"2"0"-5921,8 0 2000,0 0-2633,-41 44-56,29-16-49,-29 37-175,39-26-129,4 0-44,8-4-90,6-3 5,11-6-61,6-5-84,5-9-56,2-5 51,-1-5 78,-3-11 11,-5-5 61,-7-12 342,-8-23-95,-11 10 230,-27-33-213,-18 24-325,-8 4 0,-1 19-51,17 19-201,4 4-319,2 3-510,4 6-331,3 4-514,3 8-135,3 2-1104,4 7-1944,5-2 5109,1 1 0,3-13 0,0-4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0:28.3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82 90 7862,'-4'-6'5971,"1"1"-4409,3 5-5,0 0-263,-3-4-50,1 2-270,-2-2-313,1 3-51,-3 1 46,-1 0-157,-4 3-135,0 5-157,-1 5-73,4 7-33,2 5 11,4 2-11,6 4 33,8 0-55,44 14-74,-16-21 63,46 5-68,-46-29 11,9-11 22,-21-7-33,-5-9-3386,-4-5 3392,-6-3 33,-7-18 45,-5 15-28,-11-8-51,-8 23-5,-11 5-145,-7 7-410,-4 3-777,-1 5-2355,-5 6-1247,7 7 5782,-1 5 0,21-4 0,6-1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0:31.0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46 21 12998,'0'-12'3630,"0"3"-3216,0 9 745,0 0-739,-13 44-133,6-10-125,-9 41-50,10-19-106,4 2-6,1 0-168,1-4-500,1-4-256,2-7-257,3-8-405,1-9-329,1-12-1401,-1-7 3316,-1-8 0,-3 1 0,-1-1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0:31.3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1 255 11715,'25'-60'2843,"0"0"1,-3 5 0,2 13-3611,6 28 767,0 4 249,1 2-255,-2 4 83,-5 2-195,-5 2 113,-7 5-18,-4 8 298,-15 67-208,-1-31-56,-11 44 380,4-56-693,1-9-762,4-7-303,1-9-179,3-7-1915,1-4 3461,1-8 0,2 4 0,1-4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0:31.6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13211,'5'3'5489,"-1"-1"-5281,-4-2-57,57 22-45,-34-8-16,43 19-45,-49-14-40,-3 3-5,1 0-488,-2 2-2194,11 13-40,0-11-236,6 7 2958,-6-20 0,-11-6 0,-4-5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6:15.7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 9061,'61'7'3273,"0"1"0,-5-2 0,-6-3-5279,0-13-1752,-4-1 3758,1 0 0,-22 5 0,-8 2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0:31.8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230 0 19488,'-39'35'-577,"0"-1"0,-25 28 636,23 22 0,27-53 0,-19 37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0:32.5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16 225 11217,'-3'73'2543,"1"0"0,-1 0 0,-3-3-2480,5 2 1,1 12-1,3-32 335,0-44 128,2-6-184,1-10-62,2-6-135,-1-14-55,1-11-40,-4-8 124,0-40 11,-3 15 5,-2-24-27,-4 30 27,2 7-33,-1 7-152,3 9 35,2 9-119,17 0 12,-1 14 0,15-1 22,-6 15-39,10 1 78,-8 4-55,5 8 55,-15 3-134,-5 10 45,-6 2 95,-4 4 34,-3 1 134,-7-1-68,-4-1-100,-10-4-89,-1-4-522,0-4-878,1-4-326,3-4-1686,2-3-3601,4-2 7102,2-5 0,6 3 0,2-3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0:33.0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19854,'13'20'974,"1"1"-806,-5-4 23,3 1 77,1-2 74,2-4-22,0-4-113,2-3-95,0-3-112,1-1 0,0-1-123,-1-3-45,0-3 72,-3-3 62,-2-2 34,-4 1 12,-2 4 95,-4 1-23,-1 4 112,-1 0-112,0 7 73,0 5-29,0 8-49,-1 6-34,-1 5 5,-2 2-50,0 2 0,-1 0-22,1-1-387,1-1-387,0-5-1074,3-2-1452,-1-10-1086,1-4 4408,0-8 0,0-2 0,0-1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0:33.9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28 157 11704,'-16'8'4252,"4"-2"-3144,12-6 500,0 0-1238,0 60 44,2-27-10,1 51-208,1-42-96,2-2-49,0-3-46,0-5 29,-1-8 11,-1-8 134,-1-7 6,-1-6 67,0-2-68,1-8-100,-1-6-33,0-12-46,-1-9 7,1-8-7,-2-6 51,0-4-56,0-1 45,1 2-6,4-12-44,2 19-63,6-4-172,24 13 189,-13 19 1,18-4 11,-21 19 39,-1 1 50,-4 6 68,0 5-51,-5 8 73,-3 4 73,-3 3-23,-4 2-11,-2-2-100,-7 0-79,-3-3-62,-6-4-291,-2-4-201,-1-5-426,-2-5-454,-1-3-773,2-2-1988,2-3 4195,7-3 0,5 2 0,5-1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0:34.4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39 17725,'26'-20'3058,"-2"4"-2363,-14 14-180,0 1-94,-2 1-57,0 0-101,-2 7-84,-2 3-106,-1 9-23,-2 5 1,-1 3 134,-4 4-6,-5 1-11,-2 2-45,-4 0-73,4-1-38,4-3-7,3-4 6,3-3 79,7-5 56,17-1-174,1-8-208,23-2-66,-20-6-331,7-3-454,-15-5-895,-3-2-1502,-4-8-1042,-4 1 4526,-3-2 0,-3 8 0,-2 3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0:34.6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0 12337,'-5'0'4391,"1"0"-4200,4 0-617,57 2-879,-34-1-2045,43 2 3350,-51-3 0,-6 1 0,-4-1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0:35.3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9 109 8136,'-5'5'2633,"1"-1"-1401,4-4 4011,0 0-3641,19 11-331,-11-8-291,15 8-370,-13-11-285,1-2-156,2-2-96,1-5-40,4-4-27,1-2 0,2-2 27,0 0-27,-1 0 44,-3 1-50,-3 3 28,-2 2-28,-7 6 0,0 1 28,-5 4 549,0 18-359,0-1 18,0 19-52,0-5-38,0 5 44,0 1-61,0 2-78,0-1-63,4 10-139,-1-15-386,4-1-180,-3-21-3563,8-14 4280,0-28 0,-1 16 0,-3-14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0:36.9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17 8270,'-9'-7'6139,"2"2"-5103,7 5 2336,0-2-2917,1 2-248,6-2-140,6 2-17,12 0-50,10 0-5,11 1-1,5 3 6,6 1-5,0 2 10,-1-1 18,-6-3-23,-7-1-6,-8-1 0,-7-1 1,-6 0-29,-5 0-11,-3 0 6,-4 1 28,-4 2 11,-1 1 78,-1 2-10,1 3-29,1 2 6,2 4-12,0 4 62,1 4 521,5 30-386,-6-15-1,3 23 57,-8-23 100,1 24-167,-1-11-29,3 21 69,-3-16 121,3 7-573,-1 4 445,2 5-95,1 4-56,-1 0-51,0-1 96,-1-3-28,-3-1 22,0-1-12,-1-1-27,-1 2 50,-1-2-67,0 0 96,0-2 32,1 29-105,-1-21-62,1 20 5,-1-28 6,-1-1 130,-2 0-175,-2-1 28,-2 1-5,1 0-1,2 1-22,1 1 40,2 3 49,1-19 1,0 1 1,0 27-74,0-27 0,-1-2 67,-1 19-61,-1-5-1,-1 26-27,2-23 33,1 21-33,1-31 44,2 25-44,-1-22-1,3 15-5,-2-28 51,2 11-51,2-17 0,1 9 231,6-6-231,-3 1-6,0 0-38,-3-8 44,-6-15-51,1-4-16,-2-4-34,1-3 68,-1-1 27,1-2-5,-1 3-45,1-2-29,-1 2 40,0 7 45,0-4-5,-4 10 10,0-11 40,-5 2-39,2-6 27,-2-2 97,-1-1-7,-1-1-5,-3-2-51,1 1-17,-5-1 12,-10 3-1,5-2-61,-6 2-112,11-3-341,1 1-304,3-3-816,3 0-2197,-2-2-2128,2 0 5898,-3-4 0,8 3 0,1-3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1:07.2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100 107 16980,'0'21'1675,"0"6"-1462,0 8-95,1 11-79,2 5-39,2 5-78,2-2-332,0-4-127,0-8-158,-1-9-83,0-9 279,-1-11 365,-2-6 134,-2-6-112,-1-51 112,-6 12 50,-5-47 202,-4 24 381,-3-3 78,1 2 51,1 6 107,0 9 4,3 12-223,1 9-79,2 9-190,3 6-135,3 4-162,1 2-28,1 3-308,1 1 252,3 7 11,7 3 51,6 7-56,9 1 22,5 1-28,3-2 0,5-1 5,-2-4 29,2-2-29,0-4 23,-2-2-22,-1-3-12,-3 0 12,-4-4 39,-4-1-6,-6-4 118,-4-1 56,-5 2 191,-4 3-276,-3 3-234,-1 2 50,1 10 56,2 6 50,3 14-50,3 7 34,2 6-34,2 3-56,1-1-515,5 18 111,-5-19-167,4 11-392,-9-23-270,-1-4-425,-1-8-1574,-1-6 3288,1-7 0,-3-4 0,-1-3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1:07.8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327 80 15860,'-10'-35'1798,"-3"6"-1445,-3 22 39,-7 1 22,-3 4-66,-5 1 78,-3 1-79,-1 4-129,-1 4-117,3 6-62,6 4-39,5 2-50,10 0-34,5 1 50,5-1 29,8 2-1,6-2 6,7 2-73,23 3-117,-8-10-230,29-1 50,-26-15 73,9-8 140,-18-8 90,-2-21 106,-10 8 39,-2-10 181,-10 17 161,-3 6-118,-1 6-302,0 6-33,0 3-68,0 2 67,0 8 29,0 1-264,2 9-1490,10 6 426,1-5-633,11 5-762,-2-9 2728,7 2 0,-12-9 0,0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6:15.9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3 13088,'-2'5'4676,"0"-1"-2524,2-4-2455,13 2-1221,-5-1-1752,10-2 3276,-8-4 0,-4 1 0,-2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1:08.3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 13922,'0'-6'4946,"0"1"-4901,0 5-39,0 0 33,18 42 6,-9-21-45,14 34 78,-15-33-22,0-4-11,-3-3-39,1-5 38,-1-4-32,-2-3 55,1-2-22,1-1-45,3-8-247,1-5-10,4-10 82,0-5 91,2-1 79,-2 1 5,-3 5 179,-1 7 79,-3 4-51,-2 8-61,-1 2 179,1 3 78,0 7-117,4 5-102,1 10-100,4 2-84,0 3-95,1-4-437,2-2-582,5-5 615,-5-7-129,6-4-380,-8-15-633,0-6-627,3-16-1093,-2-1 3361,2-4 0,-8 18 0,-3 5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1:08.5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13088,'64'56'7544,"-11"-8"-7958,-41-30-252,-1-3-500,-2-5-77,-2-3-2969,-3-5 4212,-2-4 0,-1 1 0,-1-2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1:08.7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 14902,'0'-6'1899,"0"1"-2106,0 5-1655,0 0 1,0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1:09.4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21 14566,'0'-7'4100,"0"2"-3892,0 5 55,19 70-11,-5-29-146,0 8 1,1 2 11,5 4-62,-1 2-45,0-2-11,-1-4-107,-1-8-145,-2-8 51,-2-11 201,-5-9 196,-3-10-151,-2-13 33,-2-31-22,-7-4 6,-4-24-57,-6 8 46,-3-1 33,1 2 39,2 4-45,6 9 96,4 0-169,22 8-83,9 10 28,8 11 10,0 14 12,-11 2 28,-4 5 152,-2 3 16,-7 5 39,-3 2-23,-4 2-10,-2-1-40,-4 2-61,-5-2-941,-23 9-572,9-12-710,-12 5 2150,17-14 0,9-1 0,1-1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1:10.2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0 486 13743,'0'-14'4189,"0"3"-3634,0 11 566,0 0-802,6 26-146,2-10-89,6 21-28,1-18 28,2-3 34,0-6 16,2-3 23,-1-5 33,0-1 29,1-7-102,-2-5-44,1-6-28,-3-5-39,-2 3 27,-3 0-27,-3 4 78,-3 3 50,-1 7-106,-2 2-22,-1 3 106,2 11 50,1 2 18,11 21-146,0-8-1,7 6-33,-2-15-50,1-5 4,1-6 46,1-3 46,1-4-40,-1-7 5,-1-8-11,-2-9-74,-3-9-211,-1-5-247,-4-8-583,4-25 791,-6 19 324,2-12 28,-6 27 218,-3 5 23,-1 2-29,-1 0 12,-5 0 308,-6-7-324,0 14-113,-2-1-28,8 19-33,0 3 22,0 3-6,-1 8-10,-1 4 16,2 13 140,16 68-218,5-36-6,-2-3 0,4-2-168,15-5-102,1-5-262,-2-5-381,-4-6-526,-5-7-365,-6-5-1204,-6-5-750,-4-1 3758,-2-3 0,-3-4 0,0-3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1:10.7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273 66 20201,'-77'-36'986,"10"7"-846,41 28-68,3 1-21,2 5-40,3 5-5,3 6 27,2 5-22,6 2 45,3 3-5,3 0 27,4 0-33,14 1-45,0-11-123,14-3-112,-5-11 16,3-5-89,0-4-117,0-6 184,-3-4 202,-4 0 39,-7 3 11,-4 4-11,-6 4-398,-1 4 292,-1 1 95,2 2-56,1 4-258,2 3-695,2 6-50,1 0-106,1-1-331,7-2-313,-4-5 1820,8-2 0,-13-3 0,-1-1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1:12.3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251 291 8926,'3'-3'6649,"0"-1"-4930,-3 4-728,-8-31-537,1 19 207,-8-24-364,0 28-157,-2 3-28,-5 2 28,-3 3 51,-4 0 178,-10 15-313,11-2-22,-3 16-1,19-6-33,6 2-95,4-1-90,8-2-145,6-2-129,11-5-107,8-7-23,5-4 136,0-7 318,-1-11 135,-2-9 0,-6-12 96,-6-6 268,-6-2 359,-7-3 783,-4-16-711,-3 19 158,-3-11-751,0 37-214,-4 12 7,2 20-51,1 15-247,2 7-526,3 5-2829,24 11 107,6-20 3551,39 3 0,-37-28 0,5-4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1:12.6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48 12573,'24'58'9762,"-3"-14"-9594,13-28-123,-5-10-39,1-4 33,6-1-39,-12-8-67,0-4 22,-17-8 45,-4-5 0,-3 0-62,-7-1 29,-5 3-202,-10 4-701,-5 5-531,-4 6-175,0 3-3617,-8 3 5259,17 1 0,0 0 0,19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1:13.2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0 230 13194,'67'45'6005,"-11"-10"-5714,-46-43 67,-1-3 40,-2-7-90,-1-1 61,-3-4 79,-1 0-128,-1 0-29,1-4-162,-1 9-45,1 0-84,1 11-5,2 4-51,4 1-12,4 2-106,7 0-61,6 0-34,3 0-123,23 0 191,-12 0-6,14 0 72,-19 0 130,-3-4 5,-5-3 33,-5-6 23,-6-2 22,-6 0 113,-5 1 44,-3 2-134,-2 3 397,-26-2-285,10 7-51,-22-1-15,18 5-46,-1 7-17,4 4 5,2 9-10,5 5-40,4 2-39,4 3-56,2-3-258,7-1-504,5-4-778,10-5 268,8-3-4312,38-7 5640,-16-3 0,5-3 0,-34-1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1:13.6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31 14062,'-10'-14'3708,"2"3"-2941,8 11 550,0 0-891,-54-5-152,30 9-123,-43-1-84,46 14-5,3 3-29,7 6-33,5 5-50,4 3-6,5 5 45,6 0-23,4 0 34,6-4 6,-4-4 123,-3-7 72,-4-4 34,-5-8-50,0-3-67,-3-5-118,0-2-1327,0-2-729,-7 0-1882,-1-3 3938,-7-3 0,6 1 0,2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1:47.615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1 2571 8730,'4'1'1266,"-1"0"-118,-3-1-885,16 7 152,-11-4-85,13 6-44,-14-7 0,0 0-29,1-1-61,1 0-84,-1-1-61,3 0-12,1 0-33,2 0 100,1 0-11,1 0-50,0-2-39,2-1 38,13-10-44,-3 0-56,28-12 51,-21 9-29,11-2 23,-23 9 5,-4 4 6,-6 2-11,-2 0 11,0 2 39,3-2 1,5-3-1,6-2-39,8-3-45,4-3-61,4-1-18,-2 1 46,-2 2 39,-2 1 128,-14 5 12,-1-1-90,-11 4 1,-2 0-7,3-2 6,10-6 1,0 3-7,9-5 1,-5 4 33,0 1-28,-2-1 51,4-1-57,-7 3-5,3-3 6,-5 4 112,11-5-74,-1 2-32,10-3-7,-7 3 40,-1 1-6,-6 1 73,-3 2 118,1-1-68,-5 1-72,6-1-85,-1-1 68,4 1-62,4-1-11,2-1 0,-1 1 6,1 0 0,-3 1 22,1-1-28,-7 4 5,-1-2-5,-8 3 151,8-4-89,-1 1 16,9-5-78,1 2 0,12-1 0,-10 1 12,5 3-7,-17 3 12,-2 0 17,-3 0 27,2-1-27,3-1 11,5-1 27,8-2 7,4 0-46,5-1-21,0 2-7,-2 1-5,-4 0 0,-5 2 11,-6 0 62,-3-1 320,6-1-259,-4-1-78,9-2-50,-5 1 27,3 1-27,2 1-6,14-2 6,-11 3 44,5-1 6,-15 2 190,-2-2-38,-6 0-96,2 0-40,-4-1-38,4-1-34,5-1 6,5-1-6,4 0 5,2 0 1,0 1-1,-1 0 1,-3 2 0,-2 0 5,-1 0-6,-2-1 29,1-1 39,1 0-40,2-2 57,16-5-90,-9 3 6,8-3-6,-14 6 11,-4 1-6,-4 0 29,1 2-28,-4 0 5,2 1 28,-1-2 34,1 2-40,0 0 51,2-1 40,1 2-35,-1-3 29,9-2-113,-9 3 46,3-3 5,-13 5 39,-3-1 17,0 0 45,0 0-34,2-1-61,5-3-57,4 0 29,5-2-1,3 0-21,16-2-7,-11 5 34,7-1-11,-16 3-28,-4 1 0,-2-1 45,1 0-39,1-1 27,15-2 1,-6 2 0,11-2-34,-11 2 16,2 0 40,-2-2-50,2 0-6,-3 0 0,1 0 46,-3 1-41,0 1 23,-1 1 51,14-3-18,-9 1-55,14-1 39,-11 2-40,2 1 51,1-1 45,-1 2-34,-2-1 56,11-4-5,-13 5-12,7-4-5,-14 4 90,8-2-141,-5 1-44,8-4 44,-5 3-50,3-2 6,2 2-6,3-1 5,0 1 1,0-1-1,-1 1 1,-2 0 0,-1 1-6,-4 1 5,-3 0 1,-4 0-1,-4 0 1,-1 0 0,-2-1 5,10-3 22,-2 2-33,11-3 0,-1 3 0,22-6 0,-12 5 0,11-4-5,-22 5 5,-8 2 11,-5-1 23,-6 3 55,-4-1 130,6-2-135,-1 1-45,10-5-28,1 3 39,2-2 1,2 3-12,-3-1 11,-1 3-44,-2 0-1,-1-1 1,0 1 5,2-2-5,4 0-1,-1-2 7,17-2-12,-14 1 5,9 1 6,-16 1-11,-4 2 6,2-1 39,-2 1-45,3-2 0,1 1 5,3 0-5,1-2 0,4 0 0,0 0 0,2-1 0,-3 1 6,0 0 0,4-1-6,-11 3 11,20-6-6,-21 6 1,15-4-6,-13 5 6,2-2-1,0 3-5,1-2 0,-2 2 6,0-1-1,-2 0 7,0 2-7,-2-1 6,2 0-5,1 0-6,14-2 0,-6 1 0,10 1-6,-12-1 6,-3 2 0,-3-1-5,-3 0 5,-3-1 11,10-2-11,-4-1 0,11-1 0,-6 1 0,4 2 0,0 0-6,4 2 6,-3-1 0,-1-1 0,-5 2 6,-5-2 0,-2 1 27,-2-1-27,1-2 5,10-2 23,-4 0-29,7 0 29,-6 2-29,-2 2 1,4-1-6,11-3 0,-8 2 6,9-2-6,-15 4 5,7-3 1,-10 3-1,3-2 40,-12 3-39,-2 2-1,1-2 7,3 1-12,4-3 5,3 0 1,5 0-6,-2 0-6,1 0-33,-1 1 33,-1 0 6,-1 2 0,1 0 28,-1 1-28,1 1 6,-1 0-51,0 0 45,-1 1 0,-3-2 45,0-1-34,6-2-11,-6 0-5,9-1-1,-7 1 6,1 1 0,1 0 28,1 0-28,0 1 0,6-1 0,-7 2 11,3-2-11,-8 1 0,1 0 6,0-1-1,3-1 1,0 2 0,2-2-1,0 2 1,1-1-1,-1 1 7,9 0-7,-10 1 1,7-2-1,-11 1 1,1-2 0,2 0-1,4-1 6,-1 1 57,12-3-18,-12 2 6,7-1-11,-12 2-6,-2-2-5,0 1-29,3-2 1,0 2-6,4-2 5,-1 2 1,3 0-6,-3 1 11,6-2-11,-9 3 11,17-3-11,-14 3 34,12-3-34,-7 3 6,1 0-1,-1 0-5,-4 2 6,5-3-6,-9 3 5,2-2 1,-10 2 33,-1-2-28,1 1-5,0-1-6,2-1 6,0 2-1,2-2 1,6 0-1,-6 2 79,8-5 119,-13 6-2,1-3-66,-4 3-74,-2 0-55,2 0 28,-1 0-34,0 0 5,2 1 29,1-1-1,1 1 1,-1 0 39,9-2-68,-5 0 35,7-1-40,-7 1 0,2-1 0,11-1 22,-5-1-11,17-4-11,-18 3 51,6-2 5,-10 4 95,-3 0 17,-2 0 11,-1 3-11,0-1-17,-2 2 6,0 0-56,0-1-17,-1 2 61,7-2-72,-5 2 84,12-4-73,-9 2-50,5-1-29,-4 0 40,-1 2-39,0-3 5,-1 3 73,3-3-34,-6 4 17,3-2-27,-7 2 4,0-1-44,-1 0 6,0 2 0,-1-1-1,-1 1 46,-1 0-12,-1-1-39,-2 1-2022,0-1 1047,-7 0-436,-1-1-611,-9-1-997,-6-2-420,-2 0 3439,-5-1 0,14 3 0,3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6:16.5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21 157 12068,'-11'-1'5864,"2"0"-4636,9 1-164,0 0-1070,0 8 6,0 4 0,2 12 45,2 7-12,4 7 1,2 6-34,2 4 11,0 0 6,0-2-17,-1-6-246,-1-8-85,-3-10 331,-1-8 392,-4-7-341,-1-49 10,-3 9-25,0-16 1,1-5 64,-2-10 39,0-24 28,3 31 134,10-5-386,36 11-168,-4 12-330,30 16-135,-22 19-303,1 3-234,-2 0-511,-5 1-962,-8 0-1956,-10 0 4683,-10 0 0,-8 0 0,-6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1:13.8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 13592,'0'-6'3960,"0"1"-3025,0 5 544,0 0-1479,0 11-661,0-1-1216,3 15-2362,4-5 4239,4 5 0,-4-13 0,0-2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1:14.0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 16012,'19'5'481,"-3"-2"-481,-14-11 0,-1 4 0,-1 1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1:14.8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275 4 18476,'-54'-3'1742,"11"8"-1456,6 15-18,9 12-27,0 11-39,2 8-74,2 7-66,7 4-6,5 1 6,6 1-4314,7-4 4123,16-1-638,12-6-39,23-7-1967,29-7-1713,6-12 4373,-35-16 1,-2-3-1,3 0 1,-14-4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1:15.2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257 1 20117,'-51'0'1003,"0"1"0,-26 5-897,36 15-56,22 3-5,8 1-39,6 3-6,4 1-34,9-1 1,2-2 27,20-1 12,-7-11 33,11-4-3370,-10-9 3337,2-5-6,0-6 0,1-5 0,-3-5 11,-4 1 124,-4 3 531,-5 1-403,-5 8 3180,-3 2-3494,-1 5 51,4 5 51,6 4 21,10 7-72,11 5 0,10-1-470,7-1-533,4-5-587,-1-5-1021,-3-5 545,-3-3 2066,6-16 0,-26 11 0,0-11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1:15.8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361 448 14930,'0'-9'3708,"0"2"-3321,0 7-118,0 0 22,-34-27 17,14 17 107,-30-19 217,6 26-464,8 2-33,-11 6-35,15 4-60,3 9 10,3 5 0,5 5-5,7 2-6,6 2-72,10 13-124,11-14-196,10 7-106,9-22-330,5-7-107,3-5 307,0-7 130,-2-10-325,7-25 537,-15-3 186,7-45 201,-24 24-51,-2-27 118,-9 20 342,-2 1 224,0 7-11,0 12 28,-1 15-141,-1 13-161,-2 11-141,1 6-129,0 3-72,0 11-51,3 7 51,-2 18-45,2 12 6,8 36-102,0-17 1,8 19-6,-3-34-387,7 14-1058,-3-4 73,0-2 391,-3-16-1203,-2-20-997,-1-9 3181,4-6 0,-9-4 0,0-3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1:16.5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0 144 19652,'15'0'947,"5"-3"-852,9-3-28,1-4 6,0-4 0,-6-2 263,-3-7 84,-12 5-107,-3-2-178,-7 7-129,-5 4-6,-4 2-6,-7 4-39,-1 2 39,-3 1 6,0 8 11,-6 16 23,10 3-28,-1 28-6,16-10-118,10 2-218,8-11-392,11-16-784,3-6-488,6-3-1232,7-6-464,-2-2 3696,3-4 0,-22 1 0,-6-1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1:17.3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1 139 15305,'16'20'4090,"-6"-12"-4029,13 30 1,-11-21-23,-3-3 28,-1-4 141,-3-5 861,-1-2-593,-2-2-258,5-1-167,-1-4-51,5-4-34,2-6 29,0-4-7,2-2 12,2-6-39,-4 8-22,1-2-12,-2 12-230,8 4 236,-1 2 17,12 1-17,-4 6 67,6 3-6,3 6 0,4 3 1,3-2-331,3 0-319,1-5 44,1-2 180,-1-5 257,6-4 297,-18-8 315,1-6 21,-21-6-118,-5-5-21,-6 0 368,-1-9-542,-5 12-113,-5-3-33,-6 15 0,-7 3 0,-3 4-33,-3 2 27,1 2-44,3 0-17,4 6-45,2 21 39,8-5 6,2 13 16,9-16 12,6-2-11,4-3-29,7-5-21,3-2-130,2-5-16,4-1 16,-2-1 124,10-7 195,-14 2 51,2-4 118,-15 5-51,-4 2 95,8 5-251,-1 4-51,10 4-336,-1 2-1103,8-1-1665,35-2-2026,-11-5 5130,23-2 0,-46-3 0,-10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1:17.7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126 0 20140,'-59'11'515,"12"3"-431,36 8-23,6 5-22,2 2-33,3 5 0,5 5-1,4 0-5,7 3 0,4-2-89,0-4-63,0-2 41,-2-6 60,-1-5 18,-4-3-29,-2-6 23,-7-2 39,-1-3 39,-3-5-39,-5 0-1299,-14-2-645,-1-2-2593,-7 1 4537,11-1 0,8 0 0,4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1:18.4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320 64 12505,'0'-9'4274,"0"2"-3434,0 7 415,0 0-880,-50-21-134,25 15-17,-41-15-17,36 27-33,-2 6-40,1 10-22,3 6-73,4 5 12,8 3-46,5-1-5,6-2-50,3-4 0,6-6 50,8-4-34,9-8-1232,31-5 554,-8-6 264,16-8 236,-20-7 212,-7-6 330,-8-3 1541,-7-1-1221,-9 10-326,-4 3-217,-5 10-169,0 2 62,0 6 6,5 4-6,3 9-23,11 3-637,5 0-803,8-2-401,5-7-1491,8-6 3355,18-19 0,-29 8 0,3-11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1:18.7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68 12113,'8'80'8346,"3"-12"-8279,4-42-61,0-3 5,-2-3 28,-1-3-33,-2-2 5,-3-5 45,0-1 112,-5-4 476,1-2-241,-3-2 958,1-1-1243,-1-10-51,0-4-56,0-14-5,1-3-6,3-6-95,2 0-409,6 0-404,4 4-503,5 4-684,5 6-672,9 3-61,0 2 2828,2 3 0,-18 7 0,-6 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6:16.8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18992,'49'20'-166,"0"-1"0,42 13-1166,-43-32-1749,13-4-1159,-1-1 4240,5-5 0,-31 5 0,-10 1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1:19.0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 19 14633,'0'-10'5960,"0"2"-5182,0 8-621,0 0-22,-1 20 77,1 5-3380,-1 24 3292,1 2-73,3 5-6,4 1-169,11 23-604,1-23-3269,3-6 1,3-2 3996,-1-9 0,9 10 0,-25-42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1:19.3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23 18604,'71'-4'129,"1"-1"0,0 1 0,27-2 0,-20 2-134,-52 4 5,-1 4 39,-4 1 107,-3 4 89,-4 0 129,-2 2 56,-4 0-224,1 2-112,-2 2-51,0 1-33,2 1-459,-1-2-582,2 0-607,2-6-1527,0-3 3175,3-4 0,-9-2 0,-1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1:19.5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 26 15872,'-4'-14'0,"1"3"0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1:20.3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7 11362,'-5'-4'3165,"1"1"-2319,4 3 1674,0 0-794,25 120-1726,9-96 95,-9 33 0,0-11 392,13-63 79,-14-7 11,-16 10-51,-5 4-133,-1 3-175,-2 4-358,0 2 146,1 12-6,6 0-34,5 11-100,11-4-169,10 0-173,7-3 106,7-5 180,1-5 156,15-9 68,-20-8-18,15-18-10,-33 2 0,3-10 145,-15 14 67,-4 5 6,-3 5-73,-4 5-55,-1 6-24,-1 1 74,0 2-96,20 33-50,-7-14-84,19 27-246,-11-26-264,2 0-1416,12 3 850,-9-8-16,5 0-633,-16-11-2039,-4-2 3848,-6-2 0,-3 0 0,-2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1:21.5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189 41 10181,'6'-9'5203,"-1"2"-3987,-5 7-141,0 0-50,0-3-17,0 1-302,0-1-208,-2 1-27,-1 1-130,-2-1-89,-1-2-117,-1 2-79,-1-1-56,0 2 0,-2 0 0,0 0-5,-2 1-29,0 0 29,0 4 5,0 3 0,0 5 5,-1 4 18,-10 21 10,7-11 34,-3 17-27,12-19 27,5-2 0,1 2-5,7-4-6,6 1 5,7-3-10,5-3-46,1-4 79,7 0-78,-9-6-1,3 2-5,-9-4-89,-1 0-640,3 0-884,3-2-4809,6 0 1992,0-1 4430,3-1 0,-14 1 0,-5-1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1:23.2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0 9330,'-4'0'5701,"1"0"-3998,3 0-925,-5 10 135,3 2-218,-3 12-168,4 4-40,1 4-162,0 5-96,0 2-33,1 1-78,3 0-40,2-2-39,4 1-5,1-4-34,2-1-168,2-2-532,3-5-599,2-2-371,7-8-1556,1-2 3226,3-8 0,-14-3 0,-5-3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1:23.7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266 12 16419,'-95'-7'1764,"14"3"-1618,53 11 22,4 6-118,5 7 20,8 6-65,5 4 41,4 4-46,11 2-97,5-1-150,12-2-117,7-4-61,6-8 5,3-6 151,1-8 202,-1-4 67,-3-6 89,-7-7 102,-5-5 386,-8-6 464,-5 1 181,-6 1-181,-5 5-475,-2 4-320,-1 6-139,0 2-163,0 2 56,1 6-40,3 0-374,5 8-459,7-3-309,9 1 67,22 0-3129,7-3 4244,15 2 0,-32-6 0,-8-1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1:25.2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237 105 11183,'-4'0'1832,"1"0"3500,3 0-2240,-1 0-2499,-1 0-38,-1 0-79,1-1-156,1-2-102,1 0-112,0-3-27,-1-1-29,0-1-50,-3-2-39,-2-1 0,-4-1-40,-6 0 12,-5 1-56,-13 0 39,8 5-62,-13 2 90,21 4-39,-7 10 90,16 0-124,1 16 73,6-7-67,8 6-73,6-6-6,10 3-140,8-1 56,3 1 168,0-1 46,-1 0 38,-5-3-33,-4 1 16,-6-2 51,-3 1 0,-6-2 163,-4-1-40,-2 1-28,-2-3-11,-1 1-5,-4-2-18,-3 0-895,-18 4-1244,10-9-1411,-8 2-4874,18-10 8363,2-4 0,3 2 0,1-2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1:25.7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355 40 20347,'-96'-26'1097,"9"12"-867,45 32-79,0 8-28,8 5-56,7 2-27,10 1 10,9-1 18,7-1-18,14-5-50,10-3 0,16-7-67,6-7 16,4-5 51,1-7 0,-4-9 0,-6-5 51,-6-10 16,-9 0 387,-1-10-213,-11 15-40,-3-2-72,-7 17-246,-2 3 44,1 2 73,1 7 5,4 4 7,5 9-12,6 3-146,6 3-420,5-2-655,4-3-862,0-6-606,7-6-2184,-4-5 4873,2-11 0,-19 6 0,-6-6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1:26.2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1 19669,'-5'11'650,"1"6"-381,4 12-79,3 12-101,3 8-21,3 9-57,5 3 28,0 2-28,1 0 23,1-5-29,-1-5 1,-1-10-3090,0 0 3470,-6-24-66,2 0-135,-3-19-185,7-3-185,4-3-191,8-2 74,3-2 3487,2 3-3331,-3 3-39,20 8 180,-17 6-34,13 6-17,-23 4-62,-6 1 118,-6 0 34,-5 0 391,-22 6-150,-1-6 27,-34 9-302,19-16-34,-10-2-1925,12-8-36,8-12-1662,-3-6 3657,9-11 0,10 11 0,2 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6:16.9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14465,'18'83'174,"-1"-13"-241,-10-48-896,3-2-1138,-1-8 2101,1-3 0,-4-6 0,-2-2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1:26.4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13687,'34'51'7276,"-15"-26"-7276,16 38-275,-21-40-1001,-2-5-388,-1-5-347,-2-6 2011,3-9 0,-6 1 0,1-3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1:26.9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42 14348,'-4'-6'4968,"1"1"-4279,3 5 145,0 0-761,51 2 6,-18 6-40,44 5 11,-30 3-39,0 1 40,2-3 358,34-44-460,-55 20 51,19-33-61,-64 34 5,-1 4 11,0 2 39,-1 3 1,1 7 5,0 4 5,2 9 46,0 19-18,9-6-27,1 14-1,6-14 7,8 13-91,1-13-117,10 7-330,-1-16-2236,15 3 534,-1-9 2228,24 4 0,-30-16 0,4-1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1:27.7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23 173 9940,'-2'-1'4671,"0"0"-588,2 1-3539,-8-2-309,6 1-196,-6-1 6,8 6 11,0 7-11,0 6-11,0 9-29,4 4 29,2 3-23,5-1 34,1-2-40,0-2 51,-1-5-22,-1-4 33,-1-7 107,-4-3 229,-1-5 342,-1-2-12,-3-2 41,3-10-612,-1-4-61,1-13-51,-1-4-50,1-4 0,2-4-140,9-18-50,1 14-12,9-10 74,-3 22-209,13-2 113,-10 13 33,10-3 12,-13 14-118,0 0-492,1 3-572,0 3-476,7 1-1502,0 2 3339,1 0 0,-14 0 0,-5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1:28.0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 20621,'0'-9'465,"0"2"-460,0 11 96,0 9 146,0 12 66,0 16-100,1 13-95,2 8-73,2 8-39,2 2 33,-1 1-39,1 1-28,0-1-107,0-3-128,-1-6-40,-1-7-173,0-9-459,-2-10-252,3-7-180,-3-10-4850,8-10 6217,-4-6 0,1-5 0,-5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1:28.3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 19148,'43'-1'980,"0"0"-907,-7 1-73,4 1-95,2 0-482,0 1-784,0 0-510,3 0-1786,-3-1 3657,1-1 0,-21 0 0,-6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1:29.0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280 136 11379,'0'-6'3943,"0"1"-3242,0 5 396,0 0-643,-18-40-23,4 23 34,-18-28-95,10 34-213,-1 5-112,0 2-45,2 2 6,0 4-1,2 7 1,-2 5 61,2 8-5,2 3-6,2 4-56,7 2-12,2 0-150,5-1-108,7-2-10,5-2-100,8-6-147,6-3 230,3-6-173,17-6 240,-11-3 1,10-10-79,-15-4 308,6-23 229,-10 6 287,1-10 984,-14 10-788,-7 12-129,-1 1-146,-4 12-152,0 2-16,0 2-219,3 8-44,2 5 44,4 10-50,2 5-190,2 2-544,1 0-605,2-2 1339,31 13 0,-30-24 0,20 8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1:29.5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162 30 10696,'0'-4'4957,"0"1"-1064,0 3-3697,-15-10-118,11 8-78,-13-8 62,13 10 56,-3 6 44,0 4-61,0 10-56,2 6-6,2 6-28,1 4-11,2 7-162,6 3-113,2 3-156,15 34 425,-9-34 1,5 20 5,-14-45 0,-2-7-6,-1-4 6,-2-4 34,0-2 22,-2-1-39,-6-3-17,-5 1-308,-6-2-544,-4-1-616,1 0-1724,-3-1-3927,4 0 7119,0-1 0,11 1 0,3-1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1:43.6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10808,'7'0'4856,"-2"0"-4240,-5 0-420,0 4 17,0 4 67,0 10-73,0 7-11,3 11-112,2 7 6,3 9-51,2 4-39,0 5 0,1 2-969,-1 26-342,-4-23-1708,-4-13 1,0-2 3018,-1-3 0,-1 0 0,0-34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1:44.1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 20033,'0'-5'762,"0"1"-628,0 4-67,6 4-39,5 3-22,7 5-6,5 4 0,1 3 33,2 2 7,-1 3 4,2 1-44,-1 0 0,2 1-112,-2-4-44,-1-2 16,-2-6-40,-3-4 180,-3-4 62,-1-4 106,-5-1 56,0-1-56,-1 0 6,-2-2-40,-1-2-28,0-2 57,5-12-130,-2 2-27,11-21-107,-7 13-145,3-9-264,-6 14-1859,2-5-885,-8 8 3254,-1-6 0,-4 15 0,-2-1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1:53.3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227 55 11693,'2'-3'3254,"-1"1"-577,-1 2-2038,0-2-146,0 1-207,0-3-168,-6 1-74,-4-2-44,-8-1-84,-6-1 84,-2-1 6,-5 2 0,2 1-6,2 3-23,5 1-72,5 1-79,7 0-22,4 0-6,3 0-11,2 9 208,5 3 10,15 23-5,0-4-33,14 17-96,-5-7-56,0 6 62,-2 4-779,-2 3 667,-6 3 56,-3 0 89,-7 1 29,-4-3 61,-3-1 61,-6-5 236,-5-5 129,-7-7-141,-6-7-122,0-9-527,-18-18-129,17-16-336,-12-18-555,22-10-816,2-4-4942,4 4 7142,2 6 0,4 17 0,1 8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6:17.1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 14 12405,'-1'-8'5219,"0"2"-4799,1 6-2665,0 0-2399,28 0 4644,-14 1 0,16 0 0,-23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1:53.8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258 77 16997,'18'-28'1243,"-2"5"-1019,-16 16 129,-5 3-27,-5-2-108,-7 3-22,-6-1 73,-3 3-67,-4 0-90,-2 1-40,-25 19-256,21 7 83,-6 11 101,30 2 39,11-6-5,8 5-34,5 3 0,9 0-135,5-1-598,13 9 211,-6-16-1012,17 8 526,-21-27-981,7-3-2424,-14-16 4413,-1-6 0,-9 2 0,-4-1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1:54.1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0 141 17848,'33'43'230,"-5"-4"-185,-18-15-40,-2 1 1,-2-3 0,0 1 50,-2-3 5,-2 4 29,-1-9 195,-1-1 265,1-9 822,2-5-1059,1-10-167,1-5-45,0-14 5,-2-8 197,2-5-68,-2-4-129,3 3-95,0 4-11,1 5-156,3 8-259,1 6-369,2 4-800,2 5-153,0 2-1333,6 2 3070,4 1 0,-10 4 0,0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1:54.4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20016,'19'75'-44,"-3"-9"-404,-11-41-191,1-1-258,-2-3-609,0-4-628,1-7-891,-1-5 3025,2-5 0,-3 0 0,0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1:54.6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 2 15743,'2'-2'-6178,"-5"3"6178,21 3 0,-15-1 0,-1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1:55.4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0 144 14342,'1'8'3170,"5"1"-2386,3-7-178,6 1-40,4-2-141,3-1-128,2 0-79,1 0-61,0-5-79,0-1-55,0-5-23,-1-3-358,8-10 414,-7-6 195,-4 5 41,-10 2-35,-13 15-16,-4 1-62,-5 2-39,-6 0-61,-1 3-46,-5 1-27,0 1-6,-2 1 5,0 3-5,2 4-33,2 5-68,4 2-117,-2 53 218,12-30 11,5 42 28,15-44-39,8-2-45,5-2-128,2-5-270,3-6-273,1-5-589,-1-8-555,-1-4-1266,0-4-867,-5-6 3993,-1-4 0,-13 3 0,-3-1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1:57.8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325 509 16695,'-64'-29'2005,"8"7"-1529,25 21-173,0 1-102,1 5-77,1 5-74,4 8 12,2 6 10,6 3 46,6 5-62,5 1-17,4 1-39,10 1-101,6-3-419,12-2-304,8-6-218,4-9-386,3-7-129,1-8 330,-1-12 706,-4-10-2966,-5-13 3487,-7-7-2050,-7-7 2554,-7-5-114,-7-8 0,-2-3 439,-4-19-129,-1 6 0,-1 1 751,-6 1-891,2 8 1433,3 31-1596,2 24 2163,1 7-2409,0 4 3269,0 0-3420,-1 2-62,2 2 12,-1 5 50,2 24 11,-1 3-11,1 23-4310,4-8 2428,4 3-1570,12 4-1454,3-3 4906,7-2 0,-14-25 0,-4-8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1:58.3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1 250 12718,'72'-28'9006,"-31"8"-8888,32-19-12,-48 17-39,-11 5 12,-6 0-39,-1-1-7,-5 0-21,-1 0 144,-2 2 57,-5 1-56,-3 5 0,-13 3-157,7 4-6,-7 2-117,3 11 84,6 2 33,-3 14 6,9 2 62,2 4-23,2 4 11,2 1-50,3 1 6,5-2 39,6-2-34,4-3-11,5-5-84,0-5-90,3-8-212,-2-5-320,0-5-661,-4-2-801,-3-10 2168,-3-12 0,-6 7 0,-2-5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1:58.8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0 137 20638,'90'6'1036,"-16"-5"-807,-50-14-83,-6-4-33,-3-2-29,-6 1 84,-4-1 0,-3 3 78,-2 1-33,-4 4-79,-5 2-128,-8 5 5,-4 2-61,-13 5-51,8 7-50,-8 20 145,18 1 6,3 14 0,8-10 0,4 2-1457,15 11-502,3-14-1436,25 5-2128,-2-22 5523,12-7 0,-26-5 0,-3-4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1:59.1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 25 18846,'-13'-18'-102,"3"11"204,10 20 88,0 12-38,2 8-18,5 7-84,2 4 57,5 3-57,0 0-11,-2-2 6,0-2 11,-3-3 129,-4-5 11,-1-4-62,-3-8-50,-1-4 12,0-8-96,-5-3-68,-2-5-805,-6-2-830,-5-2-1540,0-5 3243,-2-4 0,10 1 0,3 1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00.1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 8158,'0'-10'7669,"0"2"-6000,0 8 2912,0 0-4581,0 6 34,0 6 73,0 14-6,0 13-6,0 12-28,1 12-11,4 7-45,4 3-11,4-1-28,1-1-95,2-9-309,-3-4-201,1-9-341,-2-7-353,-2-9 72,-1-7-218,-3-8-1944,3-6 477,-2-7 2940,3-3 0,-7-2 0,0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6:18.3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5 596 12146,'-2'7'2857,"0"0"-2336,2-7 207,0 0-464,6 35-68,0-14-90,6 30-22,-1-23-34,1-2 1390,74-52-1452,-54 20-21,55-40 33,-71 36-73,-2 4 28,-1 3 6,2 2 5,2 1 23,4 8 0,4 4 11,7 9 0,2 3-50,6-2 16,0-1-61,1-5-404,11-3 371,-16-8 77,7-3 51,-22-11-56,-2-15 56,-9-4 84,-3-10 146,-6 9-129,-2 1 5,-6 1-61,-5 5 11,-8 3-51,-3 6 35,-13 4-40,9 4-51,-6 3-50,15 6 101,3 6 68,6 7-68,1 19 72,6-7 24,1 10 27,38 5-258,-13-22-27,31 10-129,-25-29-6,2-1 95,-2-2 118,-2 0 84,-5-2 90,-6-2 369,-6-2 112,-6-1 265,-3 3-752,-2 1-348,0 2 264,5 10-6,2 2 6,8 8-67,3-3 61,6-1-212,5-5-258,6-4 61,3-3-77,0-5 16,0-8 207,-5-6-62,-4-11 7,-4-7-47,-3-7-43,-4-8 151,-2-8 78,-2-8 185,-1-6 73,-2-3 120,-6 24 0,-2 1 255,2-20 258,-3-13 90,-2 41-147,-3 8-89,-2 7 129,-3 5-50,0 6-140,1 3 352,-2 2-678,5 5-173,-1 1-207,4 4 201,0 7 197,-3 24 117,1 5-84,-2 23-45,4-5 39,3 34-178,3-19-7,3 22-22,2-30-5,1-2-6,-1-4-101,-2-6-336,-1-6-615,-2-8-646,-1-4-430,-2-5-986,-1-6 3114,-1-3 0,0-8 0,0-4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00.6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146 162 20184,'25'-77'1831,"-5"15"-1511,-21 52-129,-3 4-90,-3 2-68,-5 2-33,-2 1-11,-5 3 5,-1 8-55,-14 20-18,9 0 29,-4 16 44,15-10 6,7 2-39,3-2-95,3-3-181,6-5 103,6-7 32,7-8-520,32-14 583,-18-10 83,19-13-11,-29-6 129,1-19 107,-10 12 173,0-10 50,-10 24-95,-2 7-319,0 9-123,-1 4 56,0 5 61,2 6 1,3 5-6,3 5-393,3 4-2234,9 6 23,-2-10-964,6 2 3579,-6-14 0,-8-3 0,-3-2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02.3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 11945,'1'-5'4358,"0"1"-2729,-1 4-1220,0 15-34,0 2-94,0 20-74,1 6-39,3 11-33,0 6-62,3 6 61,4 25 0,-3-24-10,2 12-52,-5-37-21,0-8-46,-1-9 29,0-8 44,-1-7 180,0-6 240,2-2 6,2-2-319,4-8-39,27-31-146,-10 10-40,19-22 7,-20 30-29,-4 6 6,-1 6 6,-1 4-17,-1 3 16,1 3 40,0 7-23,-1 6 29,-1 8-6,-5 4-45,-6 4 56,-4-1 67,-4-1-67,-8-4-627,-14 2-482,-3-12-3468,-23-2-329,20-15 4906,-7-6 0,22 2 0,6-1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02.6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1 168 11122,'61'29'9830,"-26"-18"-9422,13 5 1,0-1-331,-3-11-27,15-1-46,-18-9 51,-2-3-5,-5-8 10,-6-4-4,-10-3-51,-9-3 128,-6-1 29,-13-1-79,-46-10-90,14 19-89,-33-4-488,38 22-274,7 3-425,5 5-74,7 2-3679,3 17-780,7-6 5815,2 9 0,5-17 0,0-4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03.4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1 136 12500,'3'-7'3954,"0"1"-3013,-3 6 61,0 0-946,10-7 34,-7 9 111,8 1 114,-6 16-41,2 10-67,1 5-55,2 4-35,-1-3-44,1-2-6,0-8-56,1-5 185,0-9 112,0-5 23,1-4-68,0-5-78,1-7-113,1-9-21,0-7 16,2-6 101,-2-2 17,0 1 39,0 2-39,-1 5-33,-1 7-52,-1 7-94,1 7-6,1 3 0,3 2 0,2 5 0,5 4 0,0 6-28,2 4 28,0 1 6,0-1-236,26 4 123,-18-12-11,22 2 73,-25-13 45,0-6-50,-2-4 44,-4-6 6,-4-7-5,-7-1-74,-3-2 79,-7-2 140,-1 0-72,-2 2 32,-14-4-100,3 13 46,-16 1-46,8 12-68,-1 3-117,2 4 118,5 6 67,1 8 84,4 7-22,5 6-12,1 2-39,2 0 23,6 0-34,2-5-213,9-2-364,4-6-699,2-3-758,3-5-1422,9-2-1960,0-3 5416,6-1 0,-20-3 0,-4-1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03.8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366 119 10058,'0'-14'5948,"0"3"-4654,0 11 2391,0 0-3343,-47-42-264,32 32-72,-35-32-6,44 44 168,1 7 162,1 8 35,0 10 195,2 31-415,1-8-55,2 47-84,0-36-6,1 18-68,-1-26-27,-1-5 22,-1-3 17,-6-9 56,-2-5 73,-7-10 56,-1-6-129,-2-8-207,-3-4-808,-2-8-7666,-21-25 8681,14 6 0,-3-7 0,22 19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07.4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154 0 12858,'-14'4'3170,"3"-1"-2498,11-3-22,0 0-84,-45 43-130,28-17-60,-35 39-84,43-27-124,4 4-62,5 3-50,10-1-45,6-2-5,11-4-6,21 1-135,-9-18 18,16-2 10,-16-16-33,1-9 89,-5-7 40,8-23 57,-16 6 155,1-10 264,-17 18 481,-6 5-750,-2 8-196,-3 3-72,0 6-63,2 0 107,1 1 28,6 4 39,6 3 6,6 3-28,41-2 16,-21-3-3419,25-8 3392,-34-7 44,-4-8-44,-3-3 27,-4-2-33,0-13 0,-10 8 0,0-10 40,-9 16 3318,-17-3-3436,-1 9 78,-15 3-353,2 9-403,0 3-326,1 6-570,3 2-1501,5 10-2236,6 0 5389,5 0 0,6-9 0,2-2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08.2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30 14113,'-4'0'2537,"1"0"-1372,3 0-1031,11 40-11,-2-18 68,11 31 38,-6-29-5,2-1 85,-2-5-12,0-1 28,-5-4-34,-1-4 207,-4-3-184,0-3-57,-2-1-5,1-2-123,3-3-78,2-7-1,3-7-44,2-9 27,0-1-33,1 1 90,-1 3-23,-2 6-56,3 1-11,-2 9-33,4 0 27,0 6 6,-1 1 6,3 1 5,5 11-6,-5-1 7,6 8-7,-6-2 6,12 6-139,-4-8 38,11 2 23,-7-12 28,1-2 39,0-3 0,-3-6 0,-2-4 0,-4-6 33,-5-2 18,-1-15-1,-10 12-11,0-11 12,-10 16-46,-5 2 68,-6 1-67,-5 3-6,0 2-34,2 5-56,1 1 40,4 2-28,-2 3 78,7 5 0,-1 5 5,7 5 29,2 3-29,1 2-83,15 14-2022,18 9 744,-2-8-251,10-3-4537,3-26 6144,-12-4 0,3-4 0,-20-1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08.8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241 46 12612,'0'-10'4301,"0"2"-3254,0 8 293,0 0-1049,-33-13-101,17 10-11,-28-9-16,22 15-18,-2 6 1,-1 7 55,1 8 18,4 6-62,2 3-57,6 4 12,9 35-61,13-25-46,13 21-5,11-39-727,25 6-164,-14-15-202,14 3-178,-26-16-286,1-4-1574,-5-7 3131,1-7 0,-15 4 0,-5-2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09.1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 5 13446,'-1'-4'9315,"0"8"-9192,1 27-56,0 10-16,0 9-6,0 5-23,4-2 0,1 2-167,1 13-1616,1-16 1,1-2 1413,1-6-376,1-6-537,-2-9-466,-1-7-4362,-1-9 6088,-2-6 0,-3-4 0,-1-3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09.3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13575,'76'-10'188,"0"1"1,-5 0 0,-12 2-3959,-23 2 3770,-4-2 0,-16 4 0,-5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6:20.5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8623,'1'4'2650,"0"-1"-79,-1-3-2039,16 53-202,-9-27-67,13 42-27,-13-39-80,0 0-72,0 3-28,-1 1-16,0 1-1,-1 1-5,2-2-23,-1 1 28,3-3-33,0-1 39,1-4-45,1-2 11,2-1 45,1-2-50,2-1-1,2-2 29,4-2-34,2 0 5,4-4 1,4-1 5,4-2-5,24 2-1,-12-3-5,15 1 0,-20-2 0,-2-3 0,1 0 0,2-3-5,4 0 5,3-1 0,3 0 0,13 0 0,3 0 39,9 0-22,-8 0 0,-2 0 44,-6 0 6,3 0-39,-15-3 0,2-1 6,30-2-29,-27 1 1,0-2 0,24-3-1507,3 1 1501,0-1 6,2 1-6,1 0-23,3 0 23,2 1 0,0 1-2859,1 0 2859,-3 1-699,-1 2 699,-2 0-232,-1 0 235,-26 1 0,1 1-15,28-1 435,-33 1 0,-1 0-456,15 0 27,-3 1 1,-3-1 5,0-1-6,3 1 6,2 0 2868,7 0-2868,2 0 0,6 0 0,-24 2 0,1-1 1113,30-1-1108,-18 1 1,-2 0-6,6 0-1128,19 0 1128,-28-1-830,2 1 824,4 0 12,0 0-6,-2 1 6,-8 0-542,-7 0 569,-8 0-21,-12-1-7,-6-2 1364,-8 1-1296,-4-3 921,-4 1-983,-2-2 724,-1 2-707,9-2-28,-5 2 0,19 1 0,-12 2 6,10 0-1,-11 1-5,-1-1 6,-2 0 0,7 0-1,-5-2 40,15-1 95,-15 0 28,7 0 84,-10-1 67,-2 2 112,-1-2 96,-5 1-12,-1 0-33,-3 1 22,-1 1-50,-2 0-90,0 0-146,-2 1 1,2-2-68,0-1 6,-1 0-73,1-2-45,-2-1-28,1-1 45,0-3-45,0 0-5,0-3-6,0-1 33,0 0-27,1 1-12,0 0-55,1 0-158,-1 5-1460,-1-4-109,0 8-1432,-1-4 3220,0 4 0,0 2 0,0 1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09.8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268 0 17944,'-75'51'1138,"-1"1"1,7-5 0,22-1-1088,55 6 33,8-12 5,8-23-5,4-6-56,4-6-28,2-3-61,-1-9 55,-2-5 6,-4-9 50,-6-3 1,-5 0 66,-5 2 91,-4 4-6,-3 6-90,-3 3-112,1 5-28,-2 2-146,1 2 130,1 0 44,1 3 0,4 4-192,1 4-300,3 3-567,2 0-413,3 1-506,1-3-1663,12-1 3641,19-1 0,-20-6 0,7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10.4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350 377 12230,'-2'-9'3726,"1"2"-3138,1 7 560,0 0-784,-35-39 16,16 26 52,-31-27 16,25 37 28,-4 3-84,-1 1-44,-2 7-169,0 6-6,-7 23-89,15-4-45,-1 11 6,20-11 6,4-3 21,11-2 12,8-4-11,12-5 28,26-5-45,-11-7-56,32-17 0,-36-5 0,6-13 78,-22 1 130,-5-20-96,-9 8-56,-3-40-12,-7 26-10,-2-19-34,-2 21 0,-2 8-39,-1 6-168,1 10-342,0 11-907,4 6-1434,0 7-1065,1 2 3955,0 6 0,0-4 0,0 4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10.7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19104,'25'89'1651,"0"-13"-1387,-9-51-85,3-2-73,1-3 29,1-3 89,1-3-28,0-6-34,2-4-66,0-3-40,0-3 95,5-17-117,-11 0-29,-2-17-5,-12 7-72,-26-15-18,-1 12-213,-21-7-313,7 20-616,4 6-583,4 6-392,9 4-856,6 2-2371,6 2 5434,5 3 0,2-2 0,1 2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11.1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125 51 10427,'-11'-9'4072,"2"2"-2795,9 7 45,0 0 0,-14-15-235,7 11-466,-11-11-279,10 15-129,0 1-17,-2 6-51,0 5 40,-2 9-6,4 5-61,2 5-23,3 3-28,2 2-28,7 0 12,4 0 10,7-1-55,0-3 0,-1-3-6,-4-5 5,-5-5 1,-4-5-6,-2-5-465,-1-3-2873,2-4 644,-2-1 2694,2-11 0,-2 7 0,0-7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11.7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 5 15455,'-7'55'813,"0"-1"1,1 0 0,2-2-29,3 22-236,1 2-163,4-4-156,2-8 100,4-10-325,1-13 96,-2-11 34,-4-12 0,-1-8 165,-3-7 500,-1-2-543,-1-27-246,-5 0 40,-3-28-46,-5 3-5,-3-8 34,1-4-34,2-3 0,6 3 0,4 4-67,11 7-73,11 9 16,12 5-4,12 12 77,3 6 46,-1 9-74,-4 6 79,-8 4 0,-10 5 0,-11 6 79,-7 9 16,-18 19-2016,-17 9 39,7-11-145,-3-7 172,24-26 80,21-3-1042,3-5 2817,16-1 0,-17 0 0,-5 1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12.0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0 196 11424,'72'-13'2457,"0"-1"1,-1 0-1,31-2 1,-32-6-1153,-68-5-1103,-11 2-68,-8 3-66,-13 2-4320,-7 8 4241,-4 5-107,0 4-193,-5 6-624,20 5-113,0 4-330,21 6-156,3 1-595,14 8 2603,4-1-474,11 2 0,-12-13 0,-3-5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12.3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1 268 21114,'67'18'2694,"-31"-21"-2576,-3 0-34,-33-27-39,0-2-40,0-3-5,3 1-73,4 0-330,5 3-319,5 5-231,5 4-469,1 7-741,3 4-777,3 5 2940,8 3 0,-16 2 0,0 1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12.7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100 0 12752,'-33'92'9174,"8"-4"-8961,24-23-28,3 3-95,4 0-57,1-5-33,2-5 6,-4-8 0,-2-9-6,-3-9-112,0-9-158,0-9-363,-11-8-50,1-6-812,-10-11-695,6-20-2201,4-10 4391,4-17 0,4 28 0,2 3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12.9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28 12433,'20'-15'175,"-7"3"1,-9 14-1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13.3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13390,'8'10'5349,"-2"-2"-4217,-6-8 452,0 0-1393,7 51-90,-3-23-17,8 44-23,-2-35-5,5-2-50,3-3 78,3-6-17,2-6 1,0-8 10,2-7 23,18-50 0,0-11-101,-13 30-28,43-78-90,-73 104 113,0 2 5,0 6 28,0 6 5,0 8-27,3 3-6,2 0-185,6 0-448,2-3-577,6-3-347,2-5-1305,12-6-2140,-1-4 5002,7-4 0,-19 0 0,-4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6:22.7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 14 11066,'0'-8'5315,"0"2"-3926,0 6 1944,0 0-3266,-1 7 0,1 4 39,-1 14 62,1 7-16,0 10-102,2 7-11,3 2-33,3 1-6,3-4-202,3-3-408,0-9-549,-1-5-270,-1-9-212,-4-7-45,-4-7-78,-2-5 1764,-2-3 0,0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13.7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89 12718,'0'-6'4761,"0"1"-3652,0 5 409,0 0-1115,3 2-218,1 5-62,3 3-117,3 6 55,2 4 1794,52 27-1855,-38-40-6,39 12-179,-44-68 140,-4 13 40,6-12-1,-7 22-27,-1 5-1,-1 8-22,-3 5-45,-1 5-11,-1 2 27,2 7 80,0 5 5,3 11-6,2 5 6,4 3-5,3-1-376,0-1-442,3-5-3725,18-4 2290,-17-14 2258,13-25 0,-30 9 0,-2-13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14.0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22761,'27'59'56,"-5"2"-50,-13 3-6,-2 1-51,3 1-83,0-4-253,4-4-476,0-8-665,1-9-478,-4-11-3690,-4-14 5696,-4-8 0,-3-7 0,-1-1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14.6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17524,'55'5'548,"-1"0"1,45 3-409,-52-5-95,1-1-45,-1-2-95,-3 0 165,5 21 1,0 7-4,2 9-6,-8-5 1,-2 3 162,4 23-224,-18-32-45,17 10 0,-14-27 45,1-4 0,-1-4 6,1-5 33,-2-6-28,-2-9-11,-1-8 79,-4-6 268,-2 0 364,-5 0-45,-5 5-150,-3 6-141,-5 7-89,-1 5-286,-1 5-241,1 3 201,0 3 40,3 7 34,0 6-28,3 8 5,3 4-6,1 1-5,3-1-39,0-3-1215,13 2-152,-3-10-1232,14-3 2638,6-9 0,-21-3 0,5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15.2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46 8769,'-6'-9'5814,"1"2"-4469,5 7 1713,0 0-2504,3 7-184,3 3-140,3 9-102,3 4-21,1 5 44,2 5-62,1 0-38,1 1 50,8 6-45,-7-14 291,4 2 129,-14-19 51,-3-4-107,-1-24-420,0 1 0,4-20-6,0 6-50,2-3 56,1 3-50,3 0 16,3 6-50,1 4 0,5 3 0,1 5-84,2 1-191,0 4-425,0 1-800,-3 3-428,0 3 2012,-3 1 0,-9 1 0,-2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15.9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230 40 16880,'-77'-25'935,"11"11"-582,42 27 44,2 8-122,4 8-84,5 2-79,7 2-6,3 0-100,11-3-6,8-3-387,15-5-302,8-9 291,7-5 281,0-6 117,-1-11 330,4-18 353,-18 0 29,1-10 240,-21 14-146,-4 5-352,-3 5-353,-2 5-101,-1 5-202,0 2 197,2 6-40,5 6-319,5 9-633,9 5-740,7 3-1836,18-3-4218,3-4 7791,9-9 0,-27-6 0,-8-5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16.2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1 12416,'-40'20'7589,"9"4"-7314,30 5-175,4 5-21,5 5-12,8 2-61,3 0 5,2 0-11,-4-3 11,-5-3-6,-4-4 1,-4-5 44,-3-5-5,-4-5-45,-5-4-1187,-14-2-706,-6-5 1893,-18-2 0,23-3 0,-2-1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17.0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9 439 12349,'-5'0'5718,"1"0"-1640,4 0-3809,43-19-275,-4 5-134,43-19-365,-10 8-357,3-4-863,-20 4 0,0-4-42,-13 1 0,0-2-1122,8-6 1,-2-2 2888,9-31 0,-28 33 0,-10 9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17.3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19524,'46'0'324,"-1"2"1,-3 0 134,-2 4-106,-2 0-135,-6 3-78,-5 0-72,-8 3-12,-5 3-12,-7 26-44,-2-12-22,-4 18-252,-1-23-214,0-2-575,0-5-2847,0 4-1361,7-8 5271,4 4 0,-2-11 0,0-2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17.5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62 14 13368,'-3'-7'3674,"1"1"-2862,2 6-291,0 0-146,-23 64-240,15-27-135,-16 52-510,22-48-806,2-5-1821,2-7-4771,5-7 7908,2-7 0,-2-8 0,-2-4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17.9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71 17468,'52'-19'848,"-1"1"1,41-11-300,-50 25-90,-2 3-95,-1 1-129,-5 6-95,-6 3 175,-40 58 1,-27 39 0,14-17-316,33-8-2,-30 8 0,-11 16 0,27-36-345,58-56-426,-2-7-778,-4-3-1059,-4-3-2392,-7-5 5002,-8 1 0,-13-2 0,-7 3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6:23.0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1 171 15413,'47'-37'403,"1"0"0,-4 3 1,-3 6-186,3 14-16,1 2-46,-3 6 527,0 3-582,-3 3 165,-6 8-159,-4 7 134,-8 11 765,-5 25-547,-9-8 279,-10 32-648,-6-34-6,-8 8 5,-1-23-5,0-6-84,-4-7-453,1-4-544,-4-4-510,-3-3-442,1-1-1551,1-1 3500,6 0 0,9 0 0,6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18.7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13295,'49'61'2358,"-1"0"0,0 0 0,16 23 0,-2-15-2576,16-20-264,-22-14-1360,9 5 672,-26-16-661,-3-3-185,0-2-4375,17-1 6391,-18-8 0,1-2 0,-25-7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19.2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1 22358,'-12'19'2464,"1"-11"-2313,13 18-17,5-13-27,16 13-51,-1-3-45,11 11-5,-8-9-6,5 14 0,-9-11 5,1 11-5,-12-11 6,-3-1-6,-1 1 11,2 11-5,-4-12-6,0 6 50,-3-15 12,-1-3 11,-2-3 5,-7-3-78,-1-3-286,-11-1-27,7-3-163,-4-1-381,7 0-409,1 0-1310,1 0-360,1 0-1287,0-1 4223,3 0 0,2 0 0,2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19.6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21187,'0'50'403,"0"0"0,0 41-217,0-39-58,2-2-88,1-2-40,2-7-276,1-7-620,2-8-722,-1-10-79,2-7-415,1-12-1943,1-10 4055,1-12 0,-5 9 0,-3 1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19.9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1 172 14062,'31'-44'3814,"1"-1"1,26-27-3625,-20 65 17,18 4-128,-14 3 5,13 8-78,-18 4 28,-5 10 22,-5 3-56,-8 2 5,-8 4 152,-6 1 11,-7 1 437,-22 14-387,1-15-3487,-18 8 3348,7-23-79,2-4-95,0-8-510,3-3-3737,-12-21 86,14 1 4256,-5-16 0,21 17 0,5 5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22.1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218 15 10970,'-10'-3'5691,"2"1"-4672,8 2-184,0 0-56,-7-4-118,4 3-112,-5-3-51,6 4-45,0 0-145,-1 0-56,1 0-32,-1 0-136,-3 0 72,-10 14 7,0 4 150,-20 46-212,13-8-22,-7 32-23,13-13 28,5 7-233,4 3 284,3 1-34,4-2 11,4-7-40,7-5-21,20 10-51,-3-28-79,12 4-189,-13-33-136,-4-9-133,-3-7-245,-5-6-2198,0-3 2980,-1-16 0,-5 11 0,-1-11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22.8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137 53 21427,'-17'-7'1032,"0"2"-932,6 7 52,-3 5-1,-2 7-28,-4 9 11,3 9 46,3 11 21,6 6-44,5 8-62,8 3-28,10-1-27,9-3-7,13-8 1,5-9 16,4-11 12,4-11-23,1-10 6,-2-9-40,-2-12 79,-6-9-33,-6-14-46,-9-6 1,-10-8 33,-11-33-39,-16 17-5,-9-18-29,-12 34-1635,-26-7 56,24 28-1266,-14-2-17,34 29-1254,2 2 4150,3 6 0,4-4 0,2 4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23.2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 27 13306,'-1'10'6453,"0"-1"-5014,1-9 1289,0 0-2560,30-9-73,-5 5-45,30-5-44,-10 6 28,5 1-34,3 1 0,-3 1-45,-3 0-73,-9 0-139,-7 0-348,-8 0-218,-5 0-1160,-4-1-1373,3-1 3356,4-5 0,-8 4 0,0-2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23.7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1 23595,'-5'0'544,"1"0"-539,4 6 57,2 7 100,10 16-72,7 12-34,11 13 5,4 10-21,0 8-446,-1 4 462,-4 2-45,-9 1 73,-6-2 6,-9-3 5,-3-5-28,-9-5 34,-4-7 0,-16 4-96,5-22 7,-9 4 270,17-29-680,0-1-167,11-11-275,0-1-488,1-1-1915,-1 0-1199,0-5 4442,0-1 0,2-1 0,0 2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25.1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185 19 12321,'2'-10'6710,"0"2"-5467,-2 8-442,0 0-337,-4 0-228,2 0-136,-4 0-10,0 3 79,-1 4 10,-5 5 23,-1 9-34,-5 5 28,0 8-12,-2 7-72,0 5 157,-5 36-185,9-15 53,7-5 1,1 2-1041,4 15 976,4-27 0,3-1 61,9 19 73,23 16-123,-3-28-28,12 8 12,-15-33-35,-4-8 12,-5-6-39,-4-5-1,-4-4 46,-2-3-354,-4-3-374,0-1 257,-3-3-9411,8-7 9470,-3-3 0,2 1 0,-6 1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26.1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390 157 12410,'2'-8'4968,"-1"2"-4038,-1 6 997,0 0-1362,-15-19-16,8 9-168,-12-16-140,9 13-124,-2-1-60,-2 1-23,-5 0-34,-2 1 0,-4 2 0,-2 4 0,0 1 44,0 4-44,3 0 79,0 2 61,-14 24 5,13-5-105,-8 21 55,19-8-34,6 19-61,5-13 0,12 12-95,9-21-936,35 4-128,-9-14-487,18-2 396,-19-14 214,-3-4-387,-2-9-6855,12-30 8278,-16 5 0,-1-6 0,-22 23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6:23.5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12 20834,'-8'11'129,"2"3"-96,0 0 34,3 7-61,0 0 28,2 5-29,1 1 1,2 0 27,5-1 1,4-2 0,8-2-1,4-5 1,5-5-34,5-5-90,0-4-11,1-4 90,-3-8-22,-5-6 33,-5-9 5,-6-5 6,-6-2-11,-4-13 6,-13 11-6,-6-5-11,-10 17-320,-16 3-346,10 7-381,-8 3-522,19 6-560,5 2-1238,6 0 3378,5 0 0,2 0 0,1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26.5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67 99 11866,'-25'-55'9830,"5"12"-9499,17 43-163,2 0 118,-1 0-286,0 0 0,1 2 162,-1 7 62,1 5 34,-1 9 5,-1 7-11,1 5-50,1 6-34,0 4 22,1 3-55,0 4-63,0 3-27,0 2-11,5 21-29,0-22-5,6 11 0,-1-31-50,0-8-40,-3-9-33,-1-6-123,-2-7-90,-1-3-275,-1-2-2172,3-2-612,-4-10-313,2-2 3708,-3-10 0,0 10 0,0 3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27.2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 18 11732,'0'-10'5036,"0"2"-3737,0 8 2291,0 0-2872,-1 4-298,0 4-96,7 8-38,2 9 0,8 8-57,2 10-27,1 10-29,-1 9-38,-2 9-1,-4 7 68,-4 4 22,-3 0 11,-4-2-8,-8-18 0,-3 0-109,-3 12-76,1-20 0,-3-4 25,-7-9-56,3-4-11,0-8 0,4-6-123,3-7-191,5-6-28,2-6-666,2-2 34,0-2-1648,0 0-850,-1-5-2886,-1-2 6358,1-5 0,2 4 0,2 2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33.9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441 93 16717,'0'-3'3613,"0"0"-1182,0 3-2078,-1-1-129,0-1 11,-2 0-151,0-2 45,-1-2 22,-3-3-101,-2-2 34,-3-1-28,-3 1-50,-5-1 0,-6 4-6,-6 3-34,-5 2 28,-5 2-27,-1 6 22,2 6-40,5 8 18,5 7-23,5 8 11,7 6 45,3 7 0,7 5 0,3 3 0,4 2-112,11 23-45,4-21-756,28 32-12,-3-44-508,17 8-595,-11-26-879,6-11-1279,-5-7 4186,-2-7 0,-20-3 0,-9-1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34.2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26 152 14253,'-14'-1'3780,"3"0"-3225,11 1 465,0 0-712,65-42-168,-28 23-140,8-7 0,2 2-594,-1 9-840,3 5-745,8 3-2229,-3 3 4408,4 2 0,-29 1 0,-8 1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34.4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13872,'0'7'5064,"0"-1"-4017,0-6 504,0 0-1064,35 33-94,-16-18-214,30 25-129,-25-25-50,3-1 0,30 1 0,3-2 0,-21-1 0,12-2 0,1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34.6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191 0 20943,'-37'46'52,"0"-1"0,2-3 1,7-2-53,8 4-264,5-2-128,4-3-1450,6-6-1020,2-4-1676,6-6 4538,3-5 0,-2-8 0,2-5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34.9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 0 18992,'-4'94'1176,"1"-6"-1036,3-28-40,0 3-100,2-2-123,2-1-689,3-5-348,-1-5-307,1-6-1429,-4-4-638,0-8 3534,-3-6 0,0-13 0,0-6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35.6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1 239 17546,'77'22'575,"1"0"1,0 0 0,31 7-1,-28-1-474,-62-11 17,-5-1 55,-6-7 303,-2-2 191,-5-5 649,0-1-1232,-1-8-84,0-4-50,0-11-56,0-3-107,3-5-56,5-1 11,5 0 22,7 3 35,3 3-107,6 3-252,23-2 493,-7 8 61,16-1-5,-17 9 11,9 2 0,-16 2 0,4-1 0,-18 1-39,-3 1-12,-5-3 51,-1 2 6,-6-3 61,-4-2 6,-2 1 22,-2-2-95,0-1 56,-19-4-56,5 5 22,-26-1-27,16 9-1,-7 1 1,2 11 5,11 1 156,-3 13 91,13 0-6,3 3-57,3 0-77,8 2-40,7-2-22,26 6-202,-2-10-1904,36 1-56,-27-17-4882,20-3-114,-24-11 7113,0-2 0,-20 0 0,-8 2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37.1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12 13452,'-6'-6'3220,"2"1"-2928,4 5 228,0 0 113,-4 22 28,3 2-268,0 23-152,9-5-51,4 2-33,5-5 5,-1-4-33,1-7 22,-2-9 56,-1-6 62,-3-7 33,0-3-117,1-3-67,4-4-73,5-5-45,4-9-107,3-5-145,3-7 84,0 3 95,-4-1 23,-4 8-68,-2 5 57,-9 8 67,7 19 111,-5 3-39,7 16-10,1-5-7,5 0-27,1-5-1,2-5-33,-3-5-117,6-6-768,1-17 549,-7 1 263,-5-14 73,-13 9 45,-4 3 67,-1 3-45,-3 4-11,0 2-56,-1 3-156,1 1 122,4 0 34,2 1 45,5 5 44,4 1-21,4 4-68,7 0-90,5-3-504,9-4-112,4-2-604,23-6 1018,-21-3 225,9-5 62,-33-3-376,-7-11-134,-8 6-186,-4-7-497,-3 11 386,0 1 436,0 6 85,1 1-51,-2 6 342,1 0 6620,0 2-5958,0 7-169,4 1-84,0 7-62,3-1 28,2 0 11,1-3-16,1-1-73,3-2-45,1-1-84,2 0-50,2-1-84,1-1 50,2 1-40,0-1-44,1-2 28,2 0-28,-1 0-89,0-2 61,-4 0 28,-1-1 0,-4 0 33,-3 0-33,-4 0 6,1 0-6,-5 0 22,8 1-22,-7 0-5,6 2 5,-4 0 0,2 0 33,1-1 18,1 0-46,2-1 23,0-1-22,0 0 39,5 0 5,-6 0-11,4-3 12,-8-2-6,2-10 5,-5 2-44,-1-8-6,-5 6 50,0-3-5,-6 1-45,-5-1-6,-9 1-22,-7 1 23,-3 2-23,-3 2 28,0 3-6,1 1-162,-7 3-6,13 3 74,-6 1-119,15 1-1008,-8 4 96,8 1-259,-3 4-194,10 0-551,2 2-1528,3 0 3663,1 0 0,2-5 0,1-2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38.5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1 294 23472,'0'-7'146,"0"2"-101,0 21-40,2 2 46,4 17-40,1-1-6,3 4 29,-1 0-28,-1-3 5,-1-3 28,-1 8-33,-3-18-1,-1 4 6,-1-21 73,-1-3 594,0-2-504,1-9-79,0-6-28,0-12-61,-5-8 27,-3-7-38,-7-30 5,5 14-84,-1-18-135,8 25-520,12-13 347,4 19-106,11-9-102,3 26-212,2 6-443,2 8-549,-2 7-1265,5 4-2184,-3 8 5253,-1 3 0,-14-1 0,-6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6:23.9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127 18 11917,'-12'-10'4974,"2"2"-4095,10 8 695,0 0-1400,-44 6-23,32 1-67,-33 7-17,42 0 1,2 5-1,6 1-11,5 4-45,5 4 45,3 0-50,-1 5 38,-1-2-38,-2 2 28,-4-2-1,-2-2-22,-5-2 23,-1-3 0,-2-4-34,0-5-96,0-5-368,-3-4-954,-2-4-1320,-9-1-2192,-1-8 4930,-3-1 0,8-1 0,3 2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38.8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1 109 19535,'50'0'-110,"0"1"1,40-6-305,-41-8-192,-1-5-4,0 0 240,-5-1 236,-4 4 134,-8 4 140,-6 4 370,-7 4 156,-6 2-10,-4 3 604,1 16-672,-1-1-213,3 14-224,-3-6-145,1-2-6,0-1-448,0-5-745,0-3-650,-1-3-1176,1-6 3019,-2-2 0,-2-3 0,-2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39.0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 14538,'0'-7'-909,"0"2"0,0 5 1,0 0-1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39.3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119 0 18919,'-5'90'1909,"1"-7"-1562,6-29-16,3 4-85,4 6 68,2 0 168,-1 2-168,1-2-34,-4-4-9416,-65-44 9136,31-19 0,-39-21 0,53 2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40.0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25 12247,'0'-12'3546,"0"1"-2650,0 11 935,0 0-878,-3-1-202,1 1-393,-1-1-185,2 1-1697,50 25 1,23 9 1439,-22-15 280,21 14 0,-5-4 448,-43-23 679,-10-3-842,-11-3-184,-1 2-56,-1-1-73,0 4 173,0 0-21,0 7-108,0 2-60,0 8-34,1 3-17,4 5-51,4 0 1,5 2-7,5-1 7,6-3-12,5-3-39,7-5-157,21-7 96,-14-7 38,12-11 23,-23-9 6,-5-11 145,-4-26 123,-12 8 62,-2-16 34,-13 18-152,-7 5-100,-8 4-73,-8 6-45,-7 6-118,-2 5-447,-3 4-382,1 5-1092,1 3-1288,-4 4 3327,-9 13 0,21-8 0,-1 8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44.7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365 50 11323,'0'-7'4711,"0"0"-3759,0 7-314,-2-4-223,1 2-135,-3-2-17,2 3 186,1 1 161,0-1 1451,0 1-1450,-1-1-113,0 1-33,1 0-140,-1 0-62,1 0-95,-2 0 359,2 0 49,0-1-306,0 0 99,1-1-173,-2 0-61,2 1-68,-2-1-67,-1-1 0,0 1 0,-3 0-6,-1 0-33,-1-1 34,-3 2-1,-1 0-28,-4 1-10,-3 0-7,-4 0-33,-3 1-17,-4 5 17,0 4 0,0 7 28,2 2-44,2 5-2,6 1 18,0 18 45,11 9 39,1 3 0,17 4 0,3-14 0,21 19-56,-5-19-213,25 18 219,-20-38 44,12-2 1,-11-17-79,0-4-56,3-6-73,1-6 6,0-7-45,10-20 246,-16 7 6,5-14-67,-22 11 67,-5-2 50,-5-2 6,-3-18-22,-2 14-34,-5-12 0,-4 25-51,-7 5-49,-4 5-85,-4 6-347,-4 3-34,-4 2-459,0 4-4005,-14 1 858,15 8 4172,-5 2 0,24 0 0,5-2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45.0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 16874,'0'-6'3993,"0"1"-3673,0 5 273,0 0-453,18 52-140,-8-14-73,13 46-565,-13-28 213,-5 2-846,0-2-892,-4-5-1214,-1-3-1602,-8-11 4979,-5-8 0,3-15 0,1-6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45.5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0 348 16964,'44'-24'882,"0"0"0,35-13-730,-40 36-96,0 3-56,0 6 795,38 21 0,3-1-801,-20-22 6,18 17 0,-9-14 51,-50-44 16,-1 1 0,-2 1 0,-1 6-16,-2 4-51,0 7-6,0 6 6,-1 5 106,1 3 113,0 4-34,3 5 167,2 1-72,4 5-66,22 2-180,-5-4-1,15 3-27,-12-8 44,-2-2 1,-5-2 5,-6-2 11,-8-1 11,-7-5-78,-6-6-45,-5-6 45,-2-6-33,-11-2-68,-9-4-163,-15-1-285,-10 1-414,-2 1-2918,-11 2 974,20 11-196,5 5 3103,24 9 0,7 2 0,1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46.1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49 107 16012,'0'-4'4038,"0"1"-1803,0 3-1826,54-4-118,-25 1-89,41-4-34,-43 0-68,-6-1-32,-7-1-68,-7-1 0,-3 0-34,-3 1-33,-2-2-112,-11 3 95,-8 0-17,-14 4 95,-8 2-16,-1 5 22,1 8 0,9 7 280,5 29-140,15-6-45,6 19-56,19-14-39,9-2-263,16-2-611,6-8-3607,34-1 1703,-5-17 2778,-15-12 0,-1-4 0,-7-3 0,4-7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46.3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14337,'68'46'1663,"1"0"1,-12-9 0,-9-5-4336,-13-5-1019,-15-18 3691,-3-5 0,-8-3 0,-3-1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46.6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146 1 21377,'-71'63'830,"13"-4"-830,47-17-102,6 0 102,23 36 0,-13-46 0,15 22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1:48.528"/>
    </inkml:context>
    <inkml:brush xml:id="br0">
      <inkml:brushProperty name="width" value="0.08571" units="cm"/>
      <inkml:brushProperty name="height" value="0.08571" units="cm"/>
      <inkml:brushProperty name="color" value="#FFC114"/>
    </inkml:brush>
  </inkml:definitions>
  <inkml:trace contextRef="#ctx0" brushRef="#br0">4 15 8965,'0'-6'2078,"0"2"-778,0 2-342,-1 2 4009,-1-1 1581,1 0-6447,4 3-34,4 2-61,6 5 5,3 2 23,4 1-34,3 0-73,3 0-28,2-2 0,0 0 51,-2-2-23,-3-1 28,-3 0 45,-4-3 0,0 1 34,-5-3-34,0 2-6,-2-2-5,-3-1-45,0 1 17,-2 2 39,0-2 0,0 5 0,-1-5 0,-1 4 0,0-3 45,-2 1-12,2 0 23,-1-1-22,0 0-23,-1-1 73,0 1-50,0 0 22,0 0 5,0 0 79,0 1 179,-5 7-206,0-3 5,-5 7 5,1-5 28,-4 9-117,2-5 10,-2 5 29,5-4-11,-1 1-23,2 0 28,0-2-22,1-1-39,2-2 27,0-3-27,2-2-1,0-2 1,-1 5 5,0-3-11,-1 5-33,1-4-320,1-2-17,1-1-106,0-2-566,0-2-6587,-12-6 7629,2-2 0,-2 1 0,5 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6:24.4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80 10539,'82'-22'7192,"-13"3"-6453,-47 13 96,-8 1-118,-6 2 33,-5 1-683,-2 0-27,-4-2 21,-3 1-10,-8-2 16,-4 1 22,-6 1 29,-1 1-12,-3 2-55,3 0-46,3 1-5,5 5 0,4 5 118,5 7-12,4 5-55,3 4-1,1 4-16,5 2-29,2 2 1,7-2 0,1 0-6,3-4-73,1-4-325,0-5-274,5-5-1473,19-6 627,-5-5-1215,14-3 621,-16-8-2761,-6-1 4873,-8-6 0,-11 6 0,-6 2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46.9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 11256,'0'-6'5747,"0"1"-4566,0 5 1273,0 0-2096,4 54-162,0-15-106,5 49-17,-2-29-73,2 4-135,-1-3-492,0-1-739,-1-4-769,-2-5-1908,-3-8 4043,-1-9 0,-1-15 0,0-9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47.5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0 303 21875,'60'-17'-145,"-2"4"-281,-14 13 68,-1 3 218,-4 2 78,-5 3 57,-7 2-1,-3 2 6,-2 0 6,0 1 61,1-1-56,2-2 0,10 0 56,-11-6 68,2-1 139,-16-6 79,-5-4-135,-3-8-100,-2-6-68,0-4-16,0-2-34,0-2-73,6-9 6,1 10-140,17-10-180,33 26 1,22 9 0,-12-3 537,-2-17-31,46 12 1,-29-5-21,-89-1-49,-7-7 66,-12 12 7,-7 2-85,-4 4-28,0 3-11,2 3-67,6 7 67,8 5 0,9 8 50,6 6-50,8 4-73,10 3-705,7 2-1093,10 0-951,7-4 2822,12-1 0,-22-15 0,3-3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48.5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89 42 10657,'-9'0'3937,"2"0"-2979,7 0 672,0 0-1014,-26 30-101,16-11-89,-20 28-151,27-18-141,0 2-16,3 0-45,3-3 5,2-5 1,5-6 122,1-8 40,1-4-56,2-4-112,2-9-1,2-4-72,1-12 0,0-2 0,-3-3 6,-1 3 33,-2 1 521,5-2-487,-7 15-6,5-1 11,-7 13 57,5 7 44,2 6-45,4 9-55,2 6-12,1 2 258,-1-3-84,2-2-157,-1-5 0,1-6-84,-3-6-11,9-7-17,-9-10 28,7-7 39,-4-20-27,-6 6 27,2-8 73,-7 13 0,-3 8-107,-1 4-5,-1 6 12,-1 4-7,2 2 169,9 8-57,-1 3-49,8 9 32,-5 0-88,3 4 27,2-4-39,2 0-303,1-5-307,0-4-494,-3-5-2475,10-4 874,-11-8 778,6-6 3165,-6-53 72,-14 41-156,3-32-386,-13 56 240,0 1-240,5 2-18,2 4 521,11 14-857,-2-1 164,17 16-416,-6-15-89,13 4-6,1-11-3447,6-3 3380,5-4 5,0-3 29,-4-2 22,-8-6 5,-8-5-55,-11-8 0,-9-5 38,-7-4 1,-6 0 3448,-23-12-3431,-1 13-79,-43-11-375,21 21-421,-12 3-424,24 9-478,8 4-290,8 1-762,7 9-1416,8 2 4183,2 8 0,2-10 0,0-2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49.4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80 11043,'88'-5'1546,"0"0"0,-20-5-1546,4 2 0,13-3 0,-20 0 0,-30-1 0,0-5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49.7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 21825,'19'-7'123,"5"6"-123,10 21-5,5 5-1,0 2-50,-4 3-62,-6-3 74,-9-1 44,-7-4 0,-8-2 50,-3-3-44,-6-1 50,-3 0-208,-12 3 152,1 12 0,3-15 0,5 5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50.2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0 18947,'-9'6'1215,"2"11"-734,6 23-105,0 11-113,1 10-458,1 2 313,7-1 69,6-3-114,11-8-11,6-7-62,5-9-45,4-10 667,34-47 0,2-10-303,-25 21-171,24-25 1,-21 5 7,-54 29-105,1 1-51,3 1 282,1 5-271,7 5-11,1 7 0,4 2-202,1 4-487,3-3-398,2-1-951,2-5-1463,1-5-1165,0-5-470,0-10 5136,-7-5 0,-7 2 0,-7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50.5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42 17456,'49'-23'0,"-9"5"0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50.9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18655,'1'6'684,"3"11"-600,1 24-28,4 14-28,1 11-23,0 8 23,-3 1-28,-1-2 6,-1-7 364,-1-9-242,0-11-128,-1-9-33,2-12 33,-1-7 168,1-8 89,1-5-22,0-3 6,4-5-17,3-6-106,3-5-68,2-6-145,67 3 101,-57 12 50,47 7 11,-77 11-17,-6 0-11,-3-2-39,-6-1-5,1-2-85,-2 0-167,2-1-331,-1 1-549,1-1-292,2 1-424,4-1-1071,4-1 2924,4-1 0,2-2 0,0-1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51.8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18 294 20280,'-8'4'1170,"0"1"-985,7 2-68,0 4-27,1 3 27,0 4-33,0 1-33,0 3-11,0 0-29,2-1 11,3-2-22,1-2-5,2-4 5,0-2 84,-1-5 84,-1-2 224,0-3 11,-3-1-84,0-3-100,-2-6-51,-1-6 0,0-8 123,0-19-174,0 7 7,-1-25-113,0 28-6,0-7 7,1 20-12,4 4-45,4 2-62,7 2-128,6 1 0,4 0-73,4 3-56,5 2-39,3 3 44,1 2-3357,2 3 3379,-1 4-282,1 3 221,-3 2 51,24 2 341,-26-7 6,14 0 6,-30-6 27,-4-1 3313,-1 0-3340,-4-5 228,-2-3-94,-4-8 112,-2-3-22,-2-5 16,-8-2 146,-14-13-285,-3 11 61,-16-6-106,19 22 39,-13 4 67,18 19 44,-5 8-60,8 14-35,4 9-5,4 5-39,3 3-28,3 0 5,4-3 23,4-5-73,5-4-140,4-7-291,-1-2-264,1-5-543,-2-3 1238,12-2 0,-17-9 0,8-2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53.6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23 8170,'-7'-9'6251,"1"2"-4845,6 7 4502,0 0-5442,4 0-248,5 0-100,12 0-84,14-1-34,15 0-56,15-1-129,8 1-68,5 1-145,-5 0-408,-7 0-308,-14 0-248,-11 0-542,-11 0 1904,-3-1 0,-14 1 0,-1-1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6:24.9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457 28 10511,'1'-15'6565,"0"3"-5479,-1 12 164,0 0-886,0 9 319,-5 3-51,-3 13-195,-8 6-134,-4 6-63,-2 7 19,-3 4-41,-3 4-89,-1 2 11,-1 4-6,-3 2-25,3-2 1,-2 1-77,-8 14-30,8-17 0,2-3-3,3-6 0,6-11-78,6-8-314,6-10-326,4-10-206,3-4-521,2-4-633,0-5-2156,2-6 4234,4-7 0,-3 6 0,2 1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53.9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22363,'32'17'269,"3"4"-224,-1 5-11,4 4-1,0 1-33,0-1 11,-5 0-11,-4-4-5,-8-3-29,-5-4 34,-9 4 79,-3-7 16,-6 5 101,-5-7-90,-3-2-89,-5 2-17,-1-4-599,2 2-808,1-2-1561,1 4-533,3-1 3501,2 3 0,4-8 0,2-1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54.4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50 13373,'0'-7'5243,"0"1"-3596,0 6 1495,0 0-2593,1-16-264,-1 12-145,2-13-123,-2 17 17,0 11 134,1 8-62,2 17 40,3 12-79,4 7 0,1 4-33,6-1-34,2-4 11,6-4 6,7-3-17,4-6-558,4-13 1,5-3-434,11 3-449,34 4-520,-43-28-84,-5-8-757,-4-15-1080,-10-8 3881,-6-13 0,-12 17 0,-5 5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54.7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21 10119,'-12'-1'3809,"2"0"-2521,10 1 1221,0 0-1298,21 0-332,-6 2-414,21 0-398,-9 0-67,6-1-717,5-1-365,4 0-491,7 0-1749,-3-5 3322,-1-2 0,-22 0 0,-8 1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55.0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27 20240,'28'-15'124,"1"3"-124,2 12-521,5 1-230,6 3-291,2 4-610,3 2-1261,7 1-996,-4-1 3909,1-3 0,-24-3 0,-9-2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55.3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 22207,'3'3'-2779,"3"-2"-1074,4-4 3853,1-2 0,-3 2 0,-3-1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55.7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 13245,'0'-7'5331,"0"1"-4064,0 6 1136,0 0-1541,89 206-1203,-50-148 150,-6 12 1,6 15-1,1-28-2240,23-48 823,-14-5-256,17-7-926,-20-14-464,-5-4 3254,-6-13 0,-16 18 0,-8 1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56.0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69 19882,'91'-19'0,"-1"0"0,-17 4 0,0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56.3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 12 12466,'-14'-4'4962,"3"1"-3814,11 3 2179,0 0-2900,18-2-175,-1 1-51,20-1-61,-2 2-78,5 0-62,4 0-50,2 0-242,-1 0-66,-4 0-147,-5 0-77,-9 0 582,20 0 0,-30 0 0,14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2:56.6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 19524,'-1'5'5001,"0"-1"-4648,1-4-1938,-3-3-3003,-4 2-1898,-5 0 6486,-2 6 0,6-2 0,2 1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3:22.0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 10556,'1'-10'4105,"0"2"-3365,-1 8 3019,0 0-3138,1 6-145,1 3-129,2 11-28,1 6-201,1 7-68,1 6 1,-1 6-51,0 2-280,-1-2-392,2-3-807,-1-3-1506,1-7-1468,1-5 4453,-2-9 0,-2-7 0,-2-7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6:25.5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36 109 18319,'5'89'684,"0"-10"-516,0-34-17,1-1-95,-2 0-11,1-1-45,-2-6-392,1-5-438,-1-8-323,-1-7 161,1-9 163,-2-4-476,-1-6 432,0-10 408,-1-8 269,-6-15 117,-3-8 79,-6-9 79,-1-5 402,3-3 51,4 3 219,5 6-18,3 7 332,18-2-639,-2 15 302,32-6-348,-15 23 80,16 2-46,-15 11 68,2 2-34,-4 9-89,-4 5 16,-4 11 0,-7 4-196,-6 3-50,-5 2 28,-4-1 28,-8-3-45,-5-3-140,-8-8-191,-2-4-677,0-9-835,3-3-6312,-9-16 8015,12 0 0,-1-3 0,14 6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3:22.4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82 18756,'45'-22'232,"0"-1"1,34-12-65,-34 33-89,-4 2-35,-2 1 7,-2 8 33,-4 4 22,-3 11-33,-4 5 5,-5 7 68,-5 7 56,-8 3 50,-4 5 106,-3 2-84,-8 0 17,-4 0-39,-8-2-11,-14 15-230,8-22-11,-10 8-319,11-26-622,-3-7-958,-2-6-1388,-4-7-2588,3-7 5875,3-9 0,13 3 0,6-2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3:22.8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 78 20627,'40'50'918,"-4"-6"-817,-16-23-23,1-3-11,0-3-11,0-4 62,0-4-28,-1-4-90,0-2 0,-1-3-40,-2-7-4,-2-6 44,-5-10 5,-4-1 1,-5-6 27,-13 1-33,-7 0 0,-15 2-5,-6 7-107,-3 7-1075,-15 8-230,21 4-3316,-3 15 1798,33-2 2935,13 9 0,1-11 0,3-3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3:23.3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0 361 17165,'58'67'885,"-10"-10"-555,-39-33 74,0-3 72,-2-1-67,1-5-50,-2-2-12,-2-5 78,-2-3 68,0-3 1507,-1-2-1765,0-7-156,-1-5-29,-1-11-44,-3-5 106,-1-4-56,-3-3-6,-1-1 28,2 1-72,0 0 44,1 1-38,2-1-12,2 1 0,2-1-129,4 3-62,7 1 7,7 2 4,8 3 40,4 4 23,3 2-522,15-2 185,-12 9-330,10 1-392,-20 8-600,-3 3-1030,-2 1-1451,-4 6 4257,-2 1 0,-8 0 0,-2-2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3:23.6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 22363,'95'-1'185,"-16"-1"-185,-52-3-73,-6 1-409,-4 0-851,-4 3-1669,-6 0-1591,0 1 4593,-6 0 0,0 0 0,-1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3:27.3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155 10 9419,'10'-5'4766,"-2"1"-3758,-8 4 4163,0 0-4942,-3 0-67,-2 0-5,-5 6 45,-5 8-62,-4 13 11,-5 13-33,-1 12-68,0 10 23,5 9 22,4 6-28,9 5 23,3 3 11,4 1 5,7-1-4,4-7-52,10-4-347,2-9 297,3-8-33,-1-10-673,11 3-62,-10-20-2643,19-1-700,-20-24 4111,6-11 0,-20 1 0,-3-3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3:27.7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1 21024,'-2'52'535,"1"-1"0,-2 46-333,-1-34-62,0 4-56,1 0-84,1 0 0,1-6-319,1-7-309,0-9-525,0-11-2242,9-11 3395,11-61 0,-6 31 0,4-41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3:27.9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24 9962,'26'-18'9830,"0"12"-6771,-11 40-2835,1 10-45,-3 5-56,-1 6-67,-6 0 0,0 1-106,0 15-2283,-2-15 0,-1-3 1346,-1-1-1384,-2-8-889,1-11-1310,-1-9 4570,-2-14 0,2-5 0,-2-5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3:28.2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 13385,'85'-3'1167,"-1"1"0,1-1 0,-8 0 1,-2 1-1,-18 0-2702,-19 1-717,-13 1-1736,-11 0 3988,-19 7 0,2-5 0,-7 5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3:28.4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14 14118,'-4'7'4795,"1"-1"-3960,3-6-393,53 0-257,-17 0-62,47 0-123,-33-1-190,-1-2-757,-7-1-745,-6 0-1579,-9-1-3943,-7 2 7214,-4-1 0,-9 2 0,-2 1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3:28.9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223 3 11295,'-8'-1'6195,"2"0"-5226,6 1 236,0 0-735,-6 25-95,9 1-67,-1 27-62,10-3-27,2 7 5,-2 3 33,-3 3-55,-4-1-79,-3 0-38,-2-6-79,0-6-6,0-10-113,-2-9-156,-2-9-89,-3-11-214,-4-6-1539,-20-17 207,1-6-1289,-23-28-2974,12-3 6167,-4-11 0,23 28 0,6 7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6:25.8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89 11945,'69'16'2490,"-1"0"1,4-1 0,-10-4-1976,-19-10 34,5-5-168,-30-4-135,-7-5-106,-6-4-73,-3 0-67,-2-1 51,-8 1-6,-35-6-45,7 10-560,-28-1-538,23 11-263,2 2-163,7 1-1254,9 0 2778,10 1 0,7 0 0,4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3:29.1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 18964,'4'-9'-9831,"1"5"9581,5 10 1,-5-2 0,0 1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3:29.5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5 12421,'-4'9'4643,"1"-2"-3534,3-7-296,0 0-326,1 63-117,7-31-185,5 52-62,10-49-39,4-1-11,3-7-3365,1-4 3578,11-10 173,-5-9-386,-3-11-73,-17-60 0,-9-11 0,-1 34 0,-4-26 0,0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3:29.9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15670,'15'83'1025,"-1"-15"-818,-2-48-33,-2-6 201,-1-4 370,0-5 84,-1-3-129,2-2-229,1-3-102,1-5-145,2-7-101,9-19-145,-4 5-121,33 7 0,6 9 222,-18 15-63,13 0 1,-5 10-151,-26 44-454,-6-14-589,4 12-357,-7-23-1362,1-6-1075,2-12 426,1-6 3545,1-10 0,-8 2 0,-3-2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3:30.2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20520,'8'29'1563,"2"7"-1344,6 13-107,3 9-62,0 6-50,-7 7 0,1 17 0,-2-14 0,4 5 0,-3 20 0,1-1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3:30.7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 15928,'94'-3'1444,"-12"1"-1169,-42 2-90,-3 0-29,1 0-72,-4 2-33,0 3-46,-3 2 1,-2 2 0,-4 1-6,-2 0 0,-6 1 39,-2-1 17,-4 1 45,-1 2-34,-1 1-11,0 3 5,0 3-16,1 0-34,2 3 40,0-1 72,12 5-683,34-56 0,4-19 773,-17 19 103,17-24 1,-14-1 70,-47 27-135,-1 15-202,0 9 23,0 2 61,0 5-16,0 8 22,2 6 11,7 10-50,5 1-51,9 3-50,2-2-173,1-3-382,-1-5-1825,1-2 548,-10-11 1832,-3-1 0,-10-8 0,-3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3:31.3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12 141 8875,'-7'0'5870,"2"0"-4973,5 0 391,0 0-1042,0 33-100,4-12 117,2 27-95,4-17-117,0-2-12,1-2-34,-1-4 29,-2-6 16,-2-5 230,-1-6 572,-3-3 207,-1-3-533,-1-4-78,0-6 347,-5-21-503,3 1-79,-3-14-129,3 10-84,7-2-34,6 2-66,8 0-52,10 4-28,17-8 130,-12 13-275,13-2-408,-26 19-740,1 3-600,-6 6-1427,0 6-2903,6 5 5121,-1 5 1282,1 0 0,-11-7 0,-3-4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3:31.8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380 178 19356,'-37'-79'1976,"2"14"-1601,15 51-100,-3 4-78,-3 4-63,-2 4 23,-4 1 22,-2 8 17,-1 6-11,0 10-68,5 6-38,7 4-74,8 2 29,8 1 0,7-2-34,11-5-40,6-5-21,22-7 61,-6-7-151,11-5-320,-13-7-414,2-4-605,0-2-521,-1-3-689,2-3-6989,4-6 9689,-9 3 0,-6 2 0,-15 8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3:32.7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43 9128,'0'-12'7920,"0"2"-6324,0 10 767,0 0-1601,0-6-156,0 3-198,0-3-88,0 5 996,0 1-1109,-2-2-73,2 1 600,-2-1-700,2 9-34,0 3 6,0 10-6,0 5 0,2 5 0,-1 4 0,1 3-6,0-1-140,-2 14-28,0-16-22,0 6 11,1-22-5,-1-3-79,2-7-56,-1-4-123,2-1-263,1-3-880,1 0-2111,2-3-6129,8-22 9324,-2 4 1,0-7 0,-7 16-1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3:33.1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170 64 18582,'-73'-36'723,"11"8"-398,52 32-51,1 3 18,0 7-35,5 2-55,1 4-51,3 2-17,6 2-44,6 3-45,8 0-45,6 5-6,13 16-117,-11-9-62,12 27 118,-23-29 61,-3 8-5,-10-19-28,-3-5-45,-3-5 78,-5-5-94,-4-4-942,-16-4 145,6-2-570,-8-1-734,12-4-1944,4-3 4145,5-4 0,5 3 0,2 2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3:33.6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0 18481,'21'15'1586,"2"6"-1306,7 14-90,-1 10-67,0 12-56,-5 10-33,-6 11-28,-7 5 5,-5 4-422,-4 2 663,-2-2 70,-4-1-149,-2-6-94,-3-6 21,-3-23 1,-1-2-168,-2 6-39,-11 14-46,10-51-156,2-5 252,-2-6-661,2-2-571,-3-4-908,0-1-2447,0 0 4643,4-3 0,6 2 0,3-2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6:26.3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128 34 18744,'-67'-19'68,"13"5"-68,50 19 68,2 5-1,4 7 56,8 7-45,9 5-22,11 4 17,6 3-73,14 16-5,-14-13 100,2 22 286,-27-27 190,-5 8-107,-11-13-94,-4-2-163,-5-3-84,-3-5-44,2-5-79,0-6-364,3-5-605,-2-2-291,1-10-712,-2-6-1013,-4-24-796,2-4 3781,1-12 0,8 26 0,4 6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3:34.9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 12645,'15'-4'4839,"-3"1"-3931,-12 3 2004,0 0-2441,5 46-34,-2-15-50,3 42-130,-3-27-106,-3 4-67,3 1 252,1 3-151,3 0-34,8-2 1,2 1-80,5 12-50,-3-14 1,2-4-23,0-10 0,1-8-5,1-9-91,5-8-27,7-6-78,8-4-12,7-2 95,25 0 113,-20 0-7,10 0-346,-30 0-146,-7 0-510,-3 0-3982,9-3 800,-11 0 4196,11-4 0,-23 5 0,-1-1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3:35.2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23299,'2'5'823,"5"3"-717,15 11-39,5 1-33,1 3-28,1 0 16,-1 1-61,18 25 33,-22-21 6,12 17-5,-30-27 10,-3 6 46,-2-7 5,-3 5-56,-4-8-84,-1-3-202,-3 0-263,1-3-537,1-1-1564,-3 0-1287,0-3 3937,0 1 0,4-3 0,3-1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3:38.9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11306,'6'0'4498,"-1"0"-3837,-5 0 459,1 0-750,-1 9 100,1 4 63,-1 14-225,0 8-95,0 11-96,2 9-21,1 9-40,2 1-56,0-1-129,1-5-426,2-9-459,1-9-3691,8-11 751,-3-15 3954,5-12 0,-12-5 0,-2-3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3:39.6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 87 8231,'-4'-5'3445,"1"1"-1512,3 4 2631,0 0-3381,0-10-355,0 6-184,0-7-117,0 10 302,0-1-627,2-1-96,4 0-100,6-4-1,8 0-5,8-2-22,7 0 22,6 3 6,6 2-6,2 3-6,2 9-33,3 8 33,2 15-25,-16 0 1,-2 5-26,18 24 56,-22-18 0,-4 1 89,-1 24-55,-13 1 78,-9-1 95,-8-2-5,-10-5-96,-4-8 28,-11-6 1,-5-12-6,-3-7-73,-5-10-6,-2-8-50,0-5-454,1-4-548,5-9-4375,1-19 1490,15 1 3887,3-12 0,14 24 0,2 4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3:40.0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16 212 12034,'75'-28'2696,"1"-1"0,-6 3 1,-17 5-2305,-38 13-124,-4-1-111,-4 1-123,-3 0 22,-2-2 28,-2 1 50,-3-1 6,-7 0 56,-8 1 56,-10 0-5,-7 1-51,-3 3-72,-1 2-12,2 2-73,5 1 22,5 4 40,4 5 11,7 9 34,4 9-23,5 9 56,4 7 45,9 28-162,8-15-62,11 15-28,9-29-499,6-7-167,4-9-287,2-10-351,-2-9-1184,9-7 1189,-19-6-919,2-6-1479,-22-3 3725,-5 0 0,-5 7 0,-2 3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3:40.4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 0 21663,'-1'98'1423,"-1"-5"-1194,2-22-1944,0 3 1782,0 3-27,4-2-40,0-4-437,4-7-257,2-7-634,1-11-1217,-2-9-759,-2-13-1547,-4-11 4851,-2-8 0,-1-4 0,0-1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3:40.8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1 225 14969,'49'-22'2526,"1"0"1,40-16-2527,-33 26-90,2 0-212,-1-1-168,-1 2-388,7-7 774,-23 7 84,-1-4 0,-26 6 151,-7 2 264,-4 0 274,-5-4-168,-7 4 100,-6 0-10,-6 5-102,-3 2-54,-1 6-97,3 5-33,2 10-56,5 6-17,3 4 101,5 18-253,4-11-21,25 23-309,0-30-263,23 4-380,-6-19-550,2-8-638,1-4-841,2-9-497,-4-6 3399,-2-8 0,-17 6 0,-8 2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3:41.1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1 246 12970,'34'41'7422,"-1"-3"-7210,-13-10-77,2-2-51,0-1-51,-3-4 6,-3-6 23,-6-4 274,-3-7 330,-5-2 517,-1-2-780,-2-7-17,-3-3-150,0-10-136,-2-5-94,4-6-56,6-23-169,6 11-1242,21-30 88,-4 34-615,13-11-1009,-7 18-722,-1 4 3719,-1 4 0,-15 11 0,-5 6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3:42.2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3 12186,'-9'-1'3893,"2"0"-2947,7 1 745,0 0-811,0 3-34,0 6-174,0 7-191,0 9-27,0 7-128,0 3-91,0 5-17,3 0-83,2-2-12,4-2 6,2-7-45,3-6-12,4-8 29,2-7-101,4-5-213,3-5-61,1-8 95,0-5 72,-1-9 102,-4-3-1,-2 0 57,5-11-51,-11 19-34,3-3 34,-10 20 39,0 7-5,5 6-29,4 9 29,6 6-28,3 2-12,4 0-50,2-4-1334,18-2 607,-10-12-85,13-1-169,-15-9 214,0-10 291,-1-4-370,-1-11 308,-6-3 594,-4 1 420,-7 2 572,-7 6 503,-6 6-923,-4 7 335,-4 4-672,-1 8-84,0 2-50,0 5-17,2 0-22,2 1-57,6-2-5,3-1-185,8-3 18,4-2-242,3 0-213,6-4-224,0 0-3831,25-3 2381,-24-6 761,17-5 622,-30-7 913,0-3 919,-3-2 682,-3 1 119,-2 3 67,-4 3-62,-3 5-555,-1 5-318,-3 2-224,1 3-248,0 1-55,0 1 0,2 0 134,0 1-22,3 4-79,1 4-105,3 6-130,0 4-61,2 0-62,2 1-101,0 2-286,1-2-263,-3-1-570,-1-4-2393,0-5-717,-4-5 4330,1-6 0,-5 1 0,-1-3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3:42.3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10763,'0'0'0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6:26.5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 12858,'6'-6'7757,"-2"1"-7404,-4 5 767,0 0-559,0 60-186,0-21-196,0 51-78,3-34-28,1 1-39,8 20-68,-1-21-134,1 8-207,-5-30-348,-2-10-336,0-8-643,-3-8-287,0-7 1989,-5-22 0,2 14 0,-2-13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3:43.6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12965,'0'70'9443,"0"-8"-9258,3-28-62,2-1 28,2-2-67,2-5 0,-1-4 34,0-7 5,2-3 90,0-6-62,5-3-67,3-3-50,4-6-90,14-19 17,-9-2-79,9-15-3358,-16 10 3465,0 2 5,-5 6-27,0 4 33,-4 10 0,2 3-34,0 10 34,5 7 3392,6 6-3616,7 8-420,3 4-46,7-1-178,2 0-492,6-2-1867,24 5 1592,-15-11 95,17 2 229,-24-13 263,-2-5 1048,-4-1 73,-3-5 868,-6-9 202,-6-7 1445,-3-26-1334,-13 10-67,-3-13 41,-13 20-97,-9 2-95,-6 7 252,-26-3-980,10 11-123,-12 1-22,16 9-79,2 4-28,4 7 11,3 5 34,-3 37-29,13-18-38,-2 24 22,14-27-56,8-2-241,4-5-240,11-5-1032,18-7 1026,-6-5 156,14-4 180,-17-10 145,-2-4 6,-5-6 0,-3-3 0,-5 3-145,-2 2-281,-1 4-1249,7 3 846,-2 4 348,17 2 481,-12 1 140,5 1 201,-14 0-44,-7 0-112,-2 2-118,-5 2-28,2 4 34,-1 4 22,4-2-33,-2 1 89,3-3 371,-3-1 402,-1-3 44,-2-2-184,1-2-357,-1 0-259,3 0-101,8-11-67,-1 0 11,17-21 0,-9 8-5,9-8 0,-5 10-6,-1 3-12,3 5 12,-3 3-5,1 6 5,-5 2 0,1 3 5,-5 3 1,-1 6 33,4 15-28,-5 0 23,8 16-168,-9-18-528,4 2-335,-4-14-935,2-4-1793,2-3-4228,-2-2 7953,2-4 0,-10 2 0,-1-2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3:44.8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310 681 18880,'-49'-83'2340,"4"17"-1897,14 58-102,-2 4-71,-2 13-130,1 7-45,2 14-45,7 8 6,8 4-28,9 0-28,11-1-392,15-6-1779,32-20 1,8-9 977,5-10 543,1-4 0,-5-9-638,-18-32-748,-9-10 1133,-10-9 903,-9-5 416,-6-6 927,-5-3 338,-2 1-34,0 5-309,0 9-374,-2 14-466,0 15-212,0 15-51,1 11 919,0 8-947,1 21-123,-1 1-17,1 18-67,1-2-297,2 5-420,3 2-587,3 3 702,2 1-2126,7 17 1765,-5-17 493,4 9 313,-8-26 157,1-6 330,0-6 258,2-5 129,1-4 135,3-4-29,3-2 880,16-3-891,-6-5 45,27-16-695,-22-1-95,10-11-67,-17 7 56,-7 2 68,-6 3 21,-7 5-61,-4 5 6,-9 4 27,-6 6 57,-9 1 95,-7 6 0,-4 8 51,1 9-63,1 11-16,7 4-107,7 5-16,9 1 33,12 17-151,11-17-274,14 7-269,7-26-1060,25-6 215,-16-9-2220,23-12-374,-37-5 3982,4-6 0,-25 7 0,-4 3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3:46.4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399 40 17193,'-74'-22'1899,"11"5"-1182,41 17-28,1 7 33,-3 6-44,-3 12-168,-3 8-168,-2 8-73,-1 5-51,5 6-67,4 2-84,11 3-33,6 1-34,9 1-280,9-2-1972,17 14-308,-3-24-3769,8 5 6329,-22-36 0,-4-5 0,-7-11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3:46.8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82 12998,'55'-42'7774,"15"8"-7684,-31 33-40,17 1-50,-13 2-45,6 3-212,2 2-29,4 3 51,-4 0 140,-5 3 11,-8-1 78,-1 9 12,-11-6 0,3 6-6,-6-8-45,3-3-56,5-2 34,1-5 67,-1-1 291,-5-2 135,-5-4 5,-8-3-45,-5-5 297,-7-14-346,-10 5-107,-10-8-124,-12 12-44,-5 4-62,-4 4-1065,-13 4-363,18 3-466,-3 2-323,28-1 2217,19-3 0,-5 2 0,10-2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3:47.1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0 194 12388,'0'6'5802,"0"-1"-5118,0-5-107,0 0-460,35 44 91,-21-30 178,26 31 179,-30-42 51,-3-2-61,-2-1 342,-1-7-472,-2-3-94,1-10-124,0-3-34,3-17-173,4 9-112,6-9-274,1 14-73,3 2-185,2 4-393,2 1-660,1 3-280,1 2-1104,2 4 269,5 3-2760,-3 4 5572,2 2 0,-16 1 0,-5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3:47.7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14342,'9'12'6481,"18"36"-6089,-8-15-241,14 22-67,-7-20-17,-6-15-17,0-3 6,-1-6 45,-1-4 34,0-4 134,12-13-235,-11-3-34,7-11 0,-16-3 45,1-12-1,-4 11 46,-1-3-34,-5 20-56,0 5-118,-1 4 85,1 2 33,2 8 0,2 4 5,4 10 29,6 4-23,5 1-11,7 0-3420,4-3 3336,6-4-111,3-5 10,4-6-17,1-5-279,22-7 329,-18-6 24,11-6 77,-28-4 169,-3-5 3339,-16 8-3205,-1 1 40,-12 11-158,0 2-100,-1 2-34,-2 0-39,1 2 39,-1 4 67,2 6-67,1 5-291,2 1-2039,19 7 207,1-9-33,32-1-2734,-5-11 4890,14-4 0,-30 0 0,-6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3:48.2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246 82 13816,'0'-9'8166,"-49"-30"-7981,25 30-11,-41-16 28,39 38-141,0 9 6,4 7 34,6 2-56,5 4-39,6 0 38,3-2 7,5-3 22,6-6 16,8-3-89,8-8-89,5-6-57,3-3-44,2-5-163,0-8-225,8-18 539,-13-3 39,3-14 146,-18 12 157,-5 1 5,-5 6 45,-3 7-79,-2 7-156,0 4-118,0 5-230,0 1 415,0 9 50,0 2-28,1 10-22,2 2-23,3 1 6,10 12-168,1-10-117,6 8-354,-3-13-1725,9 0-7635,-11-8 9674,1-1 1,-14-9 0,-5-2-1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3:56.8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1 11166,'-9'1'3781,"2"3"-2778,7 8-230,0 6-297,0 6-213,0 4 17,3 2 67,3-1 56,6-3 97,4-7 4,5-2-45,2-9-106,2-2-191,4-5-44,-1-2-51,1-7 11,9-14-28,-11-1 365,12-18-113,-23 18 1,2-4-7,-11 16-76,-3 2-92,-1 5-60,-3 2-12,2 2-12,-1 0-10,3 0 5,1 1-28,4 7 1,12 13-12,-2 2-129,8 9-544,-4-10-665,2-5-1485,2-7-829,0-5 3652,-3-6 0,-11 0 0,-5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3:57.1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68 14135,'0'-5'5596,"0"1"-5596,0 4-476,61-22-298,-33 14-3208,60-16-1664,-59 21 5646,5 1 0,-21 2 0,-5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3:57.7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59 15812,'33'38'336,"0"0"0,22 23 0,-42-52 534,-3-5-226,-3-2 642,26-41 0,9-9-1191,-1 34-95,3-30 0,-3 9 0,-9 54 0,-13-2-33,0 1 56,2-2-544,7-3-45,-5-6-251,6-3 155,-8-6 265,0-6 240,0-4 230,2-16 599,-7 7 1389,1-9-1215,-10 19-213,-3 0-162,-3 9 49,-1 2-469,4 0-12,1 5-28,7 4-5,1 5-6,3 4-34,0-2-240,0-1-297,-2-3-259,1-3-603,-1-3-1144,-2-4-621,1-1-2650,-3-7 5848,-2-3 0,-3 1 0,-3 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6:27.1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 17647,'91'-3'185,"0"-1"1,0 1 0,-5 0 0,-2 0 0,-36 1 151,-43 2 458,-4 0-587,-1 0 144,-5 5 29,1 4-107,-4 8-111,4 4-74,2 1-21,2 3 55,10 6-73,3-9 17,12 2-67,2-14-28,4-5-106,2-3-17,2-2-84,-2-5-73,0-4 33,-4-7 203,-3-3 66,-4 0 6,-6-2 39,-3 2 112,-8 1 90,-2 3 336,-3 0-320,0 7 46,1-1-303,0 8-73,2 0 17,0 1 56,4 1 6,5 7 5,3 3-6,7 9 29,11 16-124,-8-9-279,8 11-281,-13-16-402,1-3-6438,23-6 7490,-15-12 0,7 1 0,-25-7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3:57.8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14376,'0'0'0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3:58.2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270 12 17815,'-79'-10'2526,"9"8"-2061,36 13-79,1 8-22,4 3-145,5 4-219,66 4 0,40 4 0,-16-4 0,-24 3 0,26-6 0,0-1 0,-1 1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3:58.7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250 114 21243,'-45'-32'417,"1"1"0,-32-19-355,55 49-28,2 4 50,6 6 22,0 7-5665,4 8 5637,3 4 1387,3 2-1364,2 11 820,9-12-848,5 5-73,11-18-11,5-7 3291,3-4-3320,0-4 40,-1-3 171,15-25 0,0-3-132,-6 21-33,45-39 33,-67 62-39,0-1-196,8 3-235,-8-5-477,3 0-727,-9-5-528,-4-2-968,-4-2-285,-2-1 3416,-2 0 0,0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3:59.7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0 20459,'-7'42'1400,"2"3"-1272,5 2-49,0 8-79,2 7 0,3 4-622,4-1-845,3-3-1513,5-2 2980,8 3 0,-11-30 0,2-2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4:00.0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0 144 15603,'50'-38'216,"-1"0"1,-3 3-1,-3 10 81,5 19 140,0 5 224,-3 8-61,-4 5-192,-7 11 366,-8 6-668,-8 4 185,-9 0-207,-5 2 84,-9-3 97,-7-1-148,-8-6 285,-8-4-301,-2-6-101,-1-5-28,1-4-538,2-4-912,4-1-1155,7-1-1568,7 0 4201,6 0 0,3 0 0,1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4:00.4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1 228 12034,'7'0'6576,"0"0"-6475,49 20-45,-26-10-6,48 16 7,-41-18 27,-2-4 67,-3-2 73,-5-2 56,-4-7-61,-6-4-113,-6-9 0,-5-5 6,-4-4 62,-13-1-6,-7-3-28,-16 1-45,-6 0-95,-6 3 0,1 7-28,3 6-151,7 8-303,6 5-458,8 5-394,6 8-363,9 15-1350,6 7 3047,8 10 0,-3-21 0,3-3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4:00.9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 50 10914,'0'-3'4666,"0"0"885,0 3-5120,-9-14-56,5 9-72,-8-11-34,9 13-67,0 0-96,0 1-61,2 1-84,0 1 27,1 4 12,0 7 6,0 10-6,4 12 34,4 7-29,7 8 1,4 1-6,4 2-45,-1-3 39,-2-4-78,-4-4 0,-6-7 51,-5-6 27,-4-4 1,-3-6 5,-7-3 0,-5-3 33,-7-3-33,-3-4-179,0-2-628,3-1-778,4-1-1098,6 0-902,3-4 3585,4-2 0,2 1 0,2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4:02.0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 13575,'0'-9'7102,"0"2"-6525,0 34-17,0 4-22,0 67-437,0-22-51,0-7 1,0 0-46,0 8-47,2-20 0,2-3-619,3-5-2167,14 13-2527,-8-40-129,2-3 5484,-11-23 0,-4 2 0,0-5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4:02.6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96 15995,'70'-25'2057,"0"-1"1,-4 3-1,-9 6-2365,-8 17 11,0 0 78,-1 0 113,-7 0 106,-6 0 39,-8 0 101,-7 0-22,-8 0 61,1 0-95,-4 0 6,8 2-79,-3 5-6,6 4 1,-1 6 5,2 3 0,1-1-5,2-1-6,1-3-123,2-2-107,2-6-78,1-3 73,0-3 84,-3-4 89,-2-5 62,-7-5 34,-3-6 67,-6-2 134,-3 0 358,-4-4-385,-1 11-119,-1 2-89,0 10-145,0 2 145,2 2-6,2 5 6,3 5 6,3 7-6,3 2-51,1 0-453,3-1-431,1-4-543,2-3-3048,18 0 4526,4-7 0,-9-1 0,-8-4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4:03.0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 12354,'0'-5'3994,"0"1"-2746,0 4-744,4 34-89,3-9 370,5 32-242,4-16-246,2 2-163,2-3-16,-1-2 598,6 5-223,-14-23 678,2-3-1020,-13-30 17,-2-10 73,-2-9-11,-4-5-6,-1-3-39,2-2-68,3 3-66,2 4-51,3 5-493,41-1-62,-11 16-133,37 0-148,-26 14-485,0 1-657,-7 0-772,0 0-1781,-8 1 4531,-1 1 0,-14 0 0,-3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6:27.5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73 12124,'35'57'5640,"-21"-31"-5343,26 56-73,-31-52-50,-3-4 33,-3-8 348,-2-3-62,0-8 89,-1-2 17,0-5 437,0 0-839,0-5-96,0-5-11,0-8-57,0-6-33,0-4 0,0-4-73,7 1-129,3 0-156,9 3-1070,17-6 22,-4 11-314,12-4-1349,-1 11-465,-3 3 3534,7 2 0,-24 7 0,-6 1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4:03.4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377 139 19602,'-36'-36'691,"1"-1"1,-29-21-367,31 53-90,0 3-39,-2 3-28,1 10 46,3 7-30,2 12-83,8 5-22,6 0-7,7 2-4,5-3-18,10-3-11,6-5-224,25 0-252,-5-12-302,15-2-129,-15-11-331,-3-2-185,-2-5-307,-5-5-1412,1-7-2571,-4-2 5674,-1 0 0,-10 9 0,-2 2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4:03.7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22433,'2'59'25,"1"0"0,1 39-209,-4-68-343,0-5 142,0-6-858,1-4-618,0-6-5880,1-5 7765,-1-2 0,-1-2 0,0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4:09.5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305 28 11301,'7'-3'3075,"-2"1"-2532,-5 2 8705,0 0-9327,0-3-44,0 1-45,0-3 90,-1 1 72,0 1-22,-1 0 28,1 1 6,0 1 122,-1 1-66,0 0-168,1 0 106,-3 0-23,-1 0 23,-7 0 0,-2 0 0,-6 0 0,-1 0 0,0 2-5,-1 2-51,2 3 50,-2 2-28,1 3-3391,-2 5 3414,0 5-626,-8 26 625,12-5-38,-3 53 50,17-30-62,13 26 62,6-25-44,31 18-270,-7-25-246,18 4-326,-11-37-407,4-14 2425,3-6-3825,7-26-612,-3-10-2616,-4-19 5921,-8-9 0,-23 27 0,-6 4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4:09.7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11502,'27'71'2644,"-1"0"0,0-3 0,-4-13-4319,-13-35 28,0-2-263,-5-14-1635,-2-6 3545,-2-6 0,0 3 0,0-4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4:09.8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8987,'9'-17'0,"-2"4"0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4:10.5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1 167 16896,'41'80'1882,"-7"-12"-1472,-26-50-80,-3-6-5,-1-3 67,-1-5-45,0-2-95,0-2 5,1 0-257,5-9 0,4-8-308,16-35 303,-4 7 5,9-19-6,-12 22 1,0 7-51,-3 8-12,0 7-16,-1 9-67,2 5 107,-1 4 44,3 6 156,-1 8-38,3 6 39,-1 10 61,1 4-16,-2 4-46,1 2-88,1 1-35,0-1-33,2-4 6,13 2-79,-8-15-196,20-4 185,-21-17 0,7-11 0,-11-9-11,-3-8 0,-1-6 28,-5-4 16,-3-2 46,-6-2 5,-4 2 201,-6-9 40,-12 14-140,1 5-96,-8 17-5,7 11 12,2 4 111,0 7 78,1 8 74,3 10-40,1 7-95,5 5-72,1 3-40,9 0-28,4-3-298,11-4-463,4-7 50,7-7-1474,13-10 2185,24-6 0,-31-5 0,7-1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4:11.1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16008,'0'98'1892,"4"-10"-1556,3-45-33,5-3-45,2-6-41,0-8-49,0-6 109,-3-11 87,0-4-131,1-7-205,1-10 0,4-7-40,8-28 7,-7 10 5,2-11 134,-11 22 90,-3 7-162,-3 9-57,-2 6 23,0 3 90,1 6 39,2 6 78,12 39-230,-3-15 57,11 23-62,-6-30-17,3-8-50,2-5-79,3-8-66,1-4-57,4-12-274,7-16 509,-10 0 34,2-6 163,-19 14-1,-5 5 23,-3 5 22,-2 3-101,-1 2-190,0 2 235,4 6-83,0 2-63,5 6 1,-1 2-6,3 1-79,2 0-234,5 0-202,3-3-437,4-2-931,10-7-1847,0-2 3730,4-4 0,-18 1 0,-5-1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4:11.6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280 42 16575,'-88'-23'2403,"13"5"-1782,53 20-15,0 4-169,3 7 32,1 6-60,3 7-77,4 3-90,5 4-45,4-2-52,0-1-22,10-4 6,3-6 17,9-6-29,5-7-66,1-4-51,4-5-168,-1-6 11,1-3-11,-3-5 95,-3 3-106,7 2 179,-13 6 112,9 18-84,-14 0-28,2 15-90,-2-5-437,0-2-805,2-4-825,5-8-1669,-1-4 3826,1-8 0,-9 2 0,-4-2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4:11.8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21 110 11726,'-11'0'4146,"2"0"-2982,9 0 814,0 0-1978,58-15-34,-33 7-1092,46-13-1663,-44 6-3496,-1 0 6285,0-3 0,-12 8 0,-5 3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4:12.4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0 11469,'-8'0'5254,"2"0"-4078,6 0 2072,0 0-2654,-10 67-173,8-22-295,-4 5 0,1 3 14,5 14-90,0 0-5,0 0-45,0-2-62,4-6-341,-1-5-678,4-7-1058,-1-8-4656,-3-2 6795,-2-16 0,-1-3 0,-1-15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6:28.0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266 52 11133,'-49'-27'9566,"3"5"-9308,17 20-96,-1 1-156,1 6-6,3 6 50,4 9-44,5 7 140,7 19-79,4-9-22,4 9 44,18-11-38,0-15-46,15-2-3397,-3-14 3364,1-3 23,2-5-1,-2-4 6,-2-7 202,4-8 61,-13 5 23,2 0-90,-14 11 3319,-1 4-3520,-1 2-1,3 1 6,2 3 0,3 3-33,4 5-135,0 4-96,2 0 23,-2-1-168,-1 0-151,-1-4-207,-4-2-375,-2-3-248,0-3-1803,-6-1-4491,1-1 7684,-3-2 0,0 1 0,0-1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4:12.7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1 159 10657,'57'-41'2974,"0"0"0,-4 2 1,-4 11-8563,3 22 5633,-1 3 1481,32 15-1341,-33 3 145,21 15 1210,-33 27-1276,-17-23 663,2 19-927,-19-34-208,0-5-542,-1-8 2652,2-2-5369,1-8-2857,3-8 6324,0-7 0,-3 5 0,-3 2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4:12.9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48 14488,'14'-26'0,"-3"4"0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4:13.7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320 44 19188,'-81'-24'2066,"9"5"-1489,42 27-185,0 5-112,0 11-22,3 5-68,6 4-122,5 4-18,8-1 28,4 14-3355,64-40 0,37-17 0,-14 3 114,-9 14 3528,10-15 1,17-9 0,-32-4 1158,-46-5-17,-10 5-292,-4 0 29,-5 4 312,-2 0-37,-2 4-310,0 0-386,-3 1-172,-4 1-130,-7 0-85,-4 1-100,-5 3-67,-2 1-62,0 3-39,-1 0-11,-8 15-95,10-2-6,-5 16-45,16-4 73,5 13-78,3-8-6,5 5 117,36-9-139,-8-14-197,32 2-44,-18-20 84,3-5 0,8-20 140,-15 3 39,3-9 0,-20 13 78,-7 5 23,-3 3-17,-5 7-34,-2 2-50,-3 5-101,1 1 68,1 1 33,0 0 95,8 10 28,-1-2-117,6 12 50,-2-5-56,1 1-90,2-1-195,0-4-8728,27 1 9013,-22-14 0,14 5 0,-31-9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4:14.9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386 373 17890,'-80'-42'1344,"21"22"1,6 6-1121,17 11-56,-32 11-50,40 6 10,6 12 35,3 6-46,7 5-66,6 5 22,3 1 11,5-3 56,18 9-39,-1-18 43,17 2-144,-4-23-6,4-5-241,5-13-85,3-10-189,2-14 45,-2-12-140,-3-8-84,-7-7 329,-7-4 253,-11-35 376,-7 25 397,-6-20 28,-6 43-229,-1 12-180,-3 17-206,0 10 46,1 8 82,-8 15 22,1 6 219,-8 39-285,11-8-68,0 23-17,11-18-11,10 0-56,7-4-145,12-7-58,6-7-228,7-9-258,2-9-307,4-10-1559,44-29 2169,-37 1 386,28-21 297,-52 13 476,-8 5 291,-10 7-224,-7 6-392,-4 6-207,-2 2 112,0 2 313,2 17-464,2-3-96,3 15-106,0-8 0,1-1-442,0-3-779,0-5-426,-1-3-123,1-4-1629,-2-3 3399,-1-6 0,-3 3 0,-2-3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4:15.1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6574,'0'0'0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4:15.8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 74 11066,'-3'7'3819,"-1"-2"-2804,4-5-265,0 0-128,11 53-214,-5-25-16,9 43 45,-8-41-44,-1-1-57,-4-3 0,-1 0 28,-1-2-62,0-1-78,0-3-73,-2-4 73,13-59 0,6-21-397,5 21 94,-3-23 1,6 6-381,23 37 263,-12 17 90,16 3 66,-10 3 40,2 0 0,-3 4 6,-2 0 44,-3 4-44,-4-2 67,-1-1-40,-3-3-33,1-1 0,-3-2 0,-1-5 73,2-12 45,-12-2 179,-1-8 38,-12 6-83,-4 1 791,-44-1-797,18 10-61,-35 9-23,32 15 68,3 11-112,4 3-34,7 4-34,7 3-11,5 3-33,4 0-6,8-1-129,5-1-403,10-3-1429,19 3 45,-5-12-1607,23-3-2800,-12-13 6323,8-5 0,-26-1 0,-7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4:16.1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216 7 21354,'-85'-7'914,"13"9"-679,52 30-73,4 5-33,4 2-62,6 4-33,2-1-6,3-2-28,2-4-203,7-5-145,3-7-229,11-7-201,5-9-2394,23-4 1106,-6-15 2069,23-11 1,-40 6 0,0-3-1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4:16.5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109 36 21808,'-6'-25'740,"1"15"-409,0 42-102,0 11-89,-2 10-89,0 8-18,-3 2-33,2-1 0,-2-2-229,0-4-337,1-5-342,0-6-710,4-10-959,0-8-162,2-12-773,1-6 3512,0-7 0,1-2 0,1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4:16.6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 13693,'78'-5'-557,"0"0"1,-7 1-1,-8 0 557,4 4 0,-33 0 0,-7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4:17.1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362 104 19740,'-46'-28'778,"1"0"1,-35-16-420,46 40-6,1 4-113,2 9 381,2 4-486,4 8 76,7 5-211,5 2 76,8 1-110,3 0 215,6-2-316,6-3-16,8-3 64,54-27 0,8-8 93,-32 14-6,31-19 0,-17 8 45,-58 19-45,2 6 0,0 7-67,3 5-85,-2-1-161,0 0-242,-2-3-549,-3-3-4547,0-2-667,-2-9 6318,1-2 0,-1-5 0,0-1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6:08.5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15614,'0'8'1148,"0"1"-756,2 3-50,1 3 10,1 4 18,2 4-68,-1 5 170,3 25-366,-4-5-39,4 19-286,-5-13 1,-1-1-415,3 14 70,-2-14 0,0-2-961,0-6-660,-1-6-2392,-2-9 4576,0-8 0,0-11 0,0-5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4:20.2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924 13 16107,'0'-6'2525,"0"2"-1678,0 2 1701,0 1-2324,-2 14 112,-3 7-28,-3 20-11,-2 8-73,-4 12 6,1 12-23,-4 19-118,8-37 1,2 2-592,-1 12 0,1 4 574,0 6 1,2 3-17,1 1 0,2 5 50,0-14 1,1 4-1,0-4-56,1 9 1,-1 1 33,1 1 0,0 5 0,0-7-3,1-10 1,-1-3-40,1 20 0,-1-3-3,2-32 1,-1-4-35,0 37 34,0-10-33,-1-4-6,0 5-774,0 9 824,0 2-33,0-31 0,0-1-17,0 21-196,0 8 196,0-45 6,0-8-6,0-7 0,0-2 1027,0-4-1022,0 1 847,0-2-846,0-2 297,1-3-303,-1-5-6,1-5 6,-1-2 347,0-2-347,0-5 0,-3 0 0,-2-5 0,-6 0-33,-6 0-1,-9-3 28,-10 2-27,-14-2 33,-10 2-999,-11 2 999,-3 3-728,2 4 722,6 1-406,10 1 345,7 5 16,8 1-99,6 5-120,3 0 755,5-2-994,3-2 587,4-3-3019,3-2 370,7-1-929,3-12-3489,7-2 6989,6-10 0,-4 10 0,5 3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4:20.8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17 8438,'2'-3'5775,"-1"1"-1210,-1 2-3674,1-3-275,-1 1-50,1-1-141,-1 1 545,0 2-836,-4-1-50,-3 1-39,-7 5-39,-4 3 27,-3 7 29,-2 4 22,-3 4 39,-4 2-56,-3 4 17,-2 0-50,1 2-34,2-4-51,6 0 7,8-3 44,8-1 44,6-1 158,3-1 16,6 1 102,19 7-236,2-7-17,18 3-34,-7-12-27,17 4-6,-14-6-62,5 2-134,-23-6-263,-9-2-487,-5-1-768,-5-2-1093,-1 1-794,1-1 3601,0 1 0,0-2 0,-1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4:23.7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5 11474,'-2'-3'5630,"1"1"-3692,1 2-1563,-6 10 180,3 9-57,-5 19-201,6 14-141,1 13-88,1 9-68,0 1-174,0-3-459,0-10-2251,7-2-768,4-30 263,2-13 3389,0-32 0,-8 2 0,-2-1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4:24.2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0 269 10444,'66'-50'2221,"-1"-1"0,1 0 0,24-23 0,-22 32-2048,-52 59 118,-8 3 34,-5 6-95,-6 2-118,-6 7-62,-5-1-44,-6 2 5,2-4-761,-2 5 184,11-19 336,0 1 90,19-19-146,4-1 107,10-2 173,3-2-5,2 0 11,0 2 0,1 2 62,1 1 117,19 4-39,-9-2-5,16 2-17,-15-3-51,3-7 0,-2-6 62,11-29 89,-18 6 353,-1-17-78,-25 17 17,-7 3-51,-9 5-140,-23 7-213,0 9-61,-20 8-45,10 16-185,1 7-593,5 10-566,9 0 55,12-3-273,6-5-404,15-4 1966,17-6 0,-11-5 0,9-3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4:24.6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119 1 20324,'-66'38'359,"15"-2"-326,50-11 85,6 2-62,6 3 5,10 4-27,6 3-34,4 2 50,-1 0-38,-3-1 21,-6 0 6,-7-5 107,-7-3 196,-4-5 16,-6-2-122,-8-5-102,-4-4-134,-10-4-78,0-6-567,-2-2-559,2-6-980,3-14 2184,-1-22 0,12 14 0,1-6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4:25.0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7 15676,'0'-4'2861,"0"1"-1309,0 3-1126,-4 60-191,3-25-162,4 47-73,10-44 5,11-9 46,6-9-18,3-11-33,0-5-89,-1-12-1,-4-5 40,-3-10 50,-5-1 50,-7 1 124,-4 7-40,-4 5-67,-3 7 0,-1 2 129,-1 14 185,0 9 51,0 16-68,-1 12-101,-1 10-201,-2 6-62,1 1-45,1-5-655,2-7-762,0-13-1787,7-14 3249,7-13 0,-4-8 0,3-5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4:25.4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114 137 12673,'-7'-4'4369,"2"1"-3456,5 3 1070,0 0-1809,5 47-51,8-28-11,9 35 11,8-44-123,6-5-39,1-6 100,12-22 107,-18 1 392,0-35-375,-26 19-157,-15-10-28,-10 18-123,-11 8 67,-5 7-605,-4 9-621,-2 4-393,0 8-566,-2 5-2206,6 7 4447,6 2 0,15-10 0,8-3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4:26.0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 46 11099,'-7'-2'3910,"0"0"-2947,7 2 1367,0 0-1579,-13 52-90,10-23-224,-8 44-84,18-38-130,3-1-88,5-6-130,0-5 113,-2-7 123,-2-7 229,-3-5-61,-4-3-201,-1-6-74,0-5-38,-2-10-57,0-6 17,-1-20-56,1 10 0,4-10-202,5 19-359,9 3-312,7 4-286,10 1 436,9 3 275,4 0 285,1 3 668,18 2 178,-32 5 51,7 2-18,-36 11 46,-2 5-218,-1 10-208,2 5-134,0 4-113,1-2-94,7 12-572,-3-14-522,3 5-608,-4-19-461,0-5-1540,-1-5 3708,0-7 0,-6 3 0,0-3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4:26.7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64 19949,'51'4'-4,"1"0"0,16 4 1,-7 0-182,-17 1-56,24 4 51,-51-13 78,-3-3 39,-1-5 73,-6-4 174,-3-5 167,-3 1-156,-5-1 45,-7 3 83,-7 3 12,-7 4-62,-1 4-78,1 2 504,-7 19-460,13 1-110,-2 18-52,16-1-67,3 0-169,5 2-318,4-5-140,6-3 129,5-9-454,3-6-584,2-8-530,3-4-1810,19-12 2324,-9-1 953,13-7 599,-21 5 986,-7 3 335,-7 4 153,-7 3-293,-4 2-323,-2 0-220,1 4 225,7 10-180,1 2-375,7 7-79,-3-6 135,0-1 7,0-3-41,-4-4-33,0-3 246,2-3-308,-2-1-117,3-2-45,-3 0-90,9-12-168,-4-1-89,9-16 11,-2-1 78,2-5 123,2-2 57,-1 3-1,-1 6-117,-6 9 117,-3 10 6,-7 5 213,-3 8 95,-3 7-34,1 9 247,19 57-890,-7-36-320,16 35-583,-15-56-268,0-8-594,7-6-2196,-1-12 4330,9-6 0,-16 2 0,-2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4:27.0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 58 21607,'-3'-38'779,"-2"19"-421,3 39-55,-4 20-4314,3 17 4257,-3 14 537,2 13-749,1-19 0,0 1-90,0 34-59,1-36 0,1-2-423,1 12-599,0-11-722,0-14-1076,0-15-280,0-17-1972,0-9 5187,0-13 0,0-1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2:06.8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15860,'8'0'415,"-2"0"-225,-2 0-27,0 0-29,-1 0 6,3 1-11,2 1-34,2 2-61,3 0 22,1 2-12,2 0-38,-3 0 56,1 1 10,-3 0-16,0-1 51,-3 0-1,2 1-27,-2 2-29,1 1 40,-1 1 162,1 0 0,1 2-168,3 1 16,3 0-32,0 1-18,1-1-5,0-2-12,-1 0-33,-2-2 40,5 2 56,-4-3 44,6 4-68,-2-4 80,3 0 4,0-1-55,-1 0-62,-5-1 124,0-1-68,-7-1-84,0-1 23,-2 0 22,-2-2 162,2 1-134,0 1 23,-1-2-96,-1 3 22,0-2 7,-2 1-40,2 0 84,3 2-84,1 2-6,4 2 6,0-1 11,-2 0 23,2-1-23,-2 1-6,1-2 1,6 6 28,-4-5 50,6 5-17,-7-6 6,2 1-68,0-1 29,6 2 33,-5-1-61,4 3 5,-7-3-11,1 1 5,-1 0-5,0 0 12,-1 0 21,0-1-27,-3 0-6,1-1 0,-2 0 5,1 0 7,2-1 44,1 2-45,2 0-6,8 7 29,-5-4-23,6 4-11,-10-6 0,-2-1 23,-3 0-18,4 4-5,-2-3 0,4 5 0,-1-2 6,1 0-1,2 2 1,6 4 22,-5-4-28,1 4 6,-7-7-6,4 5-6,-3-3 6,3 5 6,-1-6-1,1 3 1,2 0-1,2 1 1,-1-1-6,2 0 6,-4-1-1,-1-2 1,-2 0-6,-2-3 0,2 4 0,-3-5 5,3 4-5,0-3 12,10 7-12,-4-2 0,7 6 5,-8-7-5,4 7 0,-5-7 0,0 2 0,-8-7 6,0-1-6,-1 1-6,3 0 6,2 3 6,4 0-1,3 3 1,3 0-6,1-1 11,-1 0-11,-4-2 0,-3-2 0,-5-2 6,-3-2-1,-1-2-5,1-1-28,-1 0 28,10 5 0,-4-2 0,7 5 0,-4-2 0,-2 1 0,1 0 0,-1 0 0,-2 0 0,0-1-5,-2 0 10,2 2-5,-2-2 0,9 7 0,-3-3 0,7 6 6,0-3-6,1 2 0,0-1-6,-1-1 6,-4-2 0,-3-2 0,-3-2 0,0 0 6,-1 0-6,3 1 11,1 2-22,0-1 22,1 3-22,-3-4 11,-2 2 0,0 1 0,-4-2 0,0 0 0,-3-3 0,-1-2-6,2 2 6,0 0 0,1 1 0,0 2 40,3-1-40,0 2-12,1 0 7,8 9 5,-7-7 0,5 6 0,-9-9 0,1 0 5,-1-2-5,2 2 6,-1 1-6,2 0 0,1 2 0,-1 0 0,2-1 0,-2 2 39,0-4-67,6 6 28,-5-6-5,4 4 5,-6-6 0,-1 2 0,1-1-6,0 1 6,3 1 34,6 7-34,-3-6-6,5 7 6,-8-9 28,-1 1-28,-2-3 6,-3-4-6,-3 1-45,-1-5 45,-1 2 39,0-1-39,0 1 0,3 1 0,-2 1 6,2 0-12,-3-2-16,-1-1 22,1 1 5,-2-1 1,2 0-6,-1 2 0,1 1 5,-1 1-5,2 1 0,0-3 0,1 2 0,0-2 0,-1 0 0,0-1 0,0 0 0,-1-1 6,1 0 5,3 3-5,1-1-6,5 6 0,-2-5 0,0 3 5,-3-5 1,-3 1-6,-1-3-6,0 1 6,-3-2-50,1 1-9781,0 0 9361,-6-7 0,5 6 0,-5-6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6:08.8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0 264 17506,'28'-43'330,"0"0"0,23-30-106,-16 51 51,0 2-67,3 2-34,-1 2 93,1 3-110,-2 4-40,-2 5-84,-4 2-13,-4 3-14,-5 7-1,-6 7 7,-3 10 66,-6 7 34,-3 5 6,-3 3-113,-7 5 29,-15 16-432,-1-15-510,-8 9-341,9-25-2632,-6-3-2319,7-13 6200,-3-4 0,16-9 0,3-1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4:27.2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13082,'64'0'771,"1"1"0,-3 1 0,-7 3-4249,-10 7 3478,3 3 0,-25-7 0,-6-2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4:27.4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15165,'0'8'5098,"0"-2"-4102,0-6 332,0 0-1697,9 22-1396,-6-19-2788,6 11 4553,-8-25 0,-1 3 0,0 2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4:28.0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15 11939,'-1'-8'4666,"0"2"-3423,1 6 1457,0 0-1759,-8 61-179,6-17-482,-2 5 0,0 2 51,4 22-191,1 3-90,7 2-50,7-3-145,13-8-399,7-8-364,9-12-184,4-14-565,5-15-309,-4-10-5366,10-44 7332,-23 7 0,-2-13 0,-26 23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4:28.2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84 20425,'39'-2'330,"0"0"-906,-2 2-859,-2-1-351,-1-5 1786,8-25 0,-23 18 0,4-16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4:29.0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42 19031,'26'-10'-787,"37"4"1,24 2 0,-14 2 798,1 0-11,1-1 1,12 0 0,-34 3 205,-46 3 342,-4-2 2465,-2 0-2695,-1-4 73,0 0 39,0-3-61,0 4 1417,0 0-1787,2 14 67,4 6 6,2 20-23,6 11 1,0 12-18,0 8-22,2 4-5,-1 2-6,1-1-50,-1-3 44,0-6-56,-2-7-10,2-9-12,-3-10 5,3-11 79,1-9 34,3-7 16,2-7-39,2-3-5,0-2-6,1 0-162,-2-2-1424,8-8 1586,25-38 0,-26 27 0,12-23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4:29.2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55 20923,'82'0'275,"-11"0"-1053,-41-2-1133,0-6-1942,-5-3 3853,0-6 0,-13 8 0,-3 1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4:29.5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18403,'93'2'33,"-1"0"1,-7-1-1,-27 1 1,0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4:31.7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1 125 12970,'9'-2'3842,"-2"0"-3086,-7 2-324,21 9-136,-3-2-16,21 8-39,-9-3 85,0-2-18,-1-2 257,18-7-565,-18-10 0,11-9 0,-26-7 6,-6 0 84,-3-1 285,-21-10-308,-3 17-6,-16-4-10,1 21 33,1 11 358,-16 24-50,14 4-17,-8 20-105,20-8-29,5 21-180,9-20-61,9 10-67,15-29-404,12-7-565,15-11-1585,6-5-606,14-12-945,-2-9 4172,1-8 0,-28 7 0,-12 2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4:32.2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57 15266,'37'44'6805,"-8"-11"-6675,-19-16-40,-2-9-6,4-4-84,0-2-118,16-5-73,-4-7 34,12-6 123,-8-7 34,-1-1 0,1 1 6,-4 3 33,0 3-33,-1 4-1,-1 4 46,-2 5 38,0 2 41,-3 2-29,-1 5-12,-3 6 63,0 8 49,-3 8-44,1 1-95,5 16-90,-1-14-1429,12 8-111,-10-27-1031,5-2-1322,-12-15 3921,-1-4 0,-5 2 0,-2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4:32.8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251 0 20375,'-77'4'1400,"11"7"-1076,43 27-127,1 8-74,2 14-22,3 6-56,4 5 5,6 1-50,3-2-50,3-8-740,1-8-745,0-12-543,1-12-930,2-12-884,0-9 3892,1-6 0,-3-3 0,0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6:09.2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1 18392,'22'81'257,"1"-10"-190,-10-45 6,5-1-16,5-4 5,4-4-6,2-6 11,1-5 17,-5-3 112,-4-3 207,-5-4-157,-5-6-22,-6-7 28,-3-7-50,-5-3-34,-7-1-45,-7 1-17,-24-1-178,6 10-85,-13 3-705,17 12-2544,-9 2 85,17 5 3321,-2 0 0,19 1 0,4-2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4:33.3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55 11564,'66'-9'4220,"-1"-1"1,5-1-4263,7 2 0,-2 2-165,-17 2 78,-8 3 12,-9 1 77,-8 1 18,-8 0 22,-5 0 605,-2 12-107,-6 1-44,-1 13-90,-6-1-152,2 0-88,1-1-40,4-3-6,5-4 45,18-4-123,-4-7 0,12-2-56,-11-9 0,-1-5 6,1-8 5,-4-5 45,-1-2 0,-5 0 6,-3 5 106,-7 3-34,-4 5-33,-4 6-40,-2 2 96,-1 3-50,0 1 45,0 4 21,3 5-16,1 9 5,3 7 146,1 5 51,2 5-180,11 14-297,-4-15-1994,11 3-1231,-11-26 3399,6-24 0,-14 8 0,0-13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4:34.1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0 13469,'-4'0'2772,"1"0"-1277,3 0-800,8 63-454,-1-35 6,8 49 128,-4-53-112,0-4-112,-4-7-27,0-4 4,-5-4 29,1-3 62,-1-2 10,2 0-123,11-14-257,1-4 28,10-15 118,-3 0 5,-2 2 89,-2 5-50,0 8-39,-6 9 12,3 10 44,-3 12-6,5 10-17,3 11 1,3 5-34,2 1-291,1-1-476,0-7-511,-2-7-592,2-10-1351,6-10-2369,0-13 5590,5-9 0,-18 4 0,-4 1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4:34.5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164 1 15132,'-73'29'7579,"13"3"-7439,46 1-79,4 2-55,5 0 39,3-3-40,2-2 40,6-6-11,3-4-1,7-3-27,2-3-6,2-4-202,4-4-274,3-3-370,5-3-302,21-18 1025,-13 3 123,12-16 201,-22 11 236,-6 4 61,-5 5-83,-6 6-106,-3 3-158,0 2-95,1 1-23,2 3-33,0 3 0,0 3-67,-2 1-645,3-1-307,-5-5-1630,4-2-1530,-4-12 4179,2-4 0,-4 2 0,-2 2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4:34.6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 15754,'15'-8'-2076,"-6"2"0,-3 6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4:35.0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0 103 20184,'0'82'1344,"0"-12"-1081,1-45-67,5-2-78,4 0-23,41-55 1,6-19-315,-26 19 70,21-25 1,-14-2-249,-52 22-572,-9 8-3204,-13 8 807,11 13 3366,-4 13 0,20-1 0,4 4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4:35.4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92 11290,'10'2'4172,"-2"0"-3611,-8-2 256,0 0-173,14 17 28,-8-12 353,53-26 1,12-10-802,-32 21-101,26-24 0,-7 12 359,-44 46-130,-2 7-66,0 6-180,-1-1-22,-1 1-364,2-1-229,-5-16-527,1-4-1698,-1-17-1617,1-8 4351,-1-6 0,-2 4 0,-3 2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4:36.4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82 9531,'-8'3'4783,"2"-2"-3691,6-1 2981,0 0-3631,-3 10-117,3-8-118,5 7-84,6-9-56,10 0-5,3 0-62,2-2-17,3-5-1523,14-9-342,-2-4-1764,9-4 3646,-11 4 0,-18 9 0,-6 4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4:37.7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307 505 17804,'-82'-35'1316,"10"6"-935,45 29-157,0 5-22,3 6 22,1 8-67,4 7-40,4 6-61,5 2-45,5 3 29,3-2-40,4-1-84,7-5-40,7-3-66,9-9-320,4-5-409,4-6-363,5-6 44,1-13 207,1-8 219,-2-16 263,-4-9 549,-7-8 348,-8-8 615,-9-5-246,-5-5 330,-4-4 84,-3 2 130,-1 5-359,-3 11-258,0 11-202,1 15 152,0 11-258,1 12 17,1 4-285,0 5-63,2 0-83,0 1 72,0 16 6,1 2-409,1 16-426,4-3-537,4 1-28,7-1 257,3-2 85,1-2-1149,8 11-1656,-7-8 3863,3 10 0,-13-11 1182,1 5-201,-3-10 127,3 1 158,0-14-123,4-2 3156,3-6-2759,16-1-1164,-6-3-152,11-5-45,-10-3 6,20-26-134,-20 11-51,11-15 106,-30 20-5,-4 2 39,-5-2-140,-1 4 0,-6 0-84,-3 5 22,-17 5 57,2 1-1,-9 3 6,6 4-6,1 4-27,-1 7 33,3 4 0,2 6 39,5 3 11,3 4-38,7 4 38,3 2-11,14 21-28,1-15 40,12 11-46,0-25 46,-1-7-12,-2-6-39,-3-7-6,-1-4-358,-3-4-352,1-1-4158,6-2-845,-3-6 5719,6-4 0,-14 2 0,-3 1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4:39.5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464 223 17160,'1'-5'2722,"0"-1"-2252,-1 3-190,0-5-73,0-2 29,0-5 66,0-1-28,0-3-55,-3-1-85,-2 1-44,-16-9-79,1 10 1,-22-9-12,13 15 6,-10 0 27,13 9-27,-2 2 61,1 1-22,-4 5-6,-1 4 39,-13 20-44,11-1-28,-5 13-6,18-7 5,8 1 29,6 3-29,4-2-5,3 0-5,8-4-46,5-6 40,11-6-22,7-7-360,48-15 57,-25-10 45,34-12 134,-43-7 123,-7-1 34,-6-2 6,-5 1 83,-6 1 102,-4 5 128,0-5 253,-8 17-331,0-1 11,-8 15 353,-1 1-605,0 8 56,0 2 28,0 11 16,0 3-21,0 6-29,0 4-16,0 4-29,0 5 1,0 5 0,0 27-6,-3-14 39,0 20 45,-3-22-17,1 0-67,-2-1 11,3-4 23,-1-7-34,2-10-51,1-10 12,1-10-22,1-8-12,0-6-2442,0-2 499,2-1-1160,2-3-1165,2-2 4341,1-6 0,-4 5 0,0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4:40.0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 12113,'3'-2'4795,"-1"0"335,-2 2-4508,22 0-185,-7 0-179,20 0-124,-9 0-84,5 0-38,4 0 27,4 1-28,0-1-5,0 1 27,-4-1-27,-4 0-1,-4 0-5,-6 0-5,-2 0-46,-6 0-66,-3-1-130,-3 1-77,-2-1-80,-3 0-246,-1 1-3203,-1-5-202,-2 0 4055,-3-2 0,2 3 0,-1 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6:09.6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14 18980,'-35'-10'-44,"6"6"-92,27 14 86,0 5 39,2 4 11,1 3-51,6 1-33,5 3-140,7 1 28,3 0 96,1 0 10,-2 0 51,-3 0-6,-4-3 39,-4 0 1,-5-2 5,-3-1 129,-2 0 425,-5-2-27,-4 0-96,-8-1-156,-3-4-107,-2-1-168,2-7-84,1-2-700,2-4 784,-4-32 0,11 24 0,-2-25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28:09.9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40 7542,'3'-6'348,"1"2"-264,-4 4 3433,0 0-3444,-5 0-39,2 0-34,-3 0-124,1 0-32,1 0 44,-1 0 39,1 0 17,-1 0-34,2 0 90,-1 0 0,2 0 202,0 0 50,1 0 1003,-1 0-398,1-1-387,0 0-89,1-1 16,0-1-61,0 0-39,0 0-11,0-1-56,-1 2 39,1-1-34,-2 1-17,2 0-16,-2 2 16,0-2-61,-1 2-39,0-1-79,-1 1-33,0 0 5,0 0-6,0 0 119,-1 0 16,1 0 173,-6 8-268,6-4 61,-3 7 29,7-7-57,0 1-16,0-1-29,0 0-33,5 0-56,1-2-11,5 0 62,-2-2 5,0 0 5,2 0-5,-6 0-45,1-1-33,-6-1 72,0 0-72,0 0 67,0-1 11,-3 0 39,-2-1-5,-5 1 16,1 0 12,-1 2-57,5 0 34,0 1-39,4 0 34,-1 0 0,2 3-1,0-1 1,2 5 22,0-2-6,4 0-11,-1 0-33,2-2 0,1 1-6,0-3-40,0 0-4,1-1 38,-1 0 0,0 0-5,-1 0 0,-2-3 11,-3-1 123,-1-3 96,-1 0-107,0 2-112,-5-1-22,-1 3-45,-10-1 16,5 3-476,-4 0-38,7 1-410,2 4-257,4 5-1014,0 4 2246,2 4 0,0-8 0,0-2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6:10.5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 3 9828,'-12'-1'8020,"2"0"-6619,10 1-393,0 0-1008,-6 0 0,4 4 17,-4 5 213,9 7-79,6 8 0,6 3-45,8 4-55,4-1 10,4-3-5,2-5 39,1-7-22,-2-6 34,0-5-7,-4-4 1,-1-7 11,5-14-61,-9-1 324,5-16-89,-17 19 73,0-2 61,-9 13-420,-1 5-135,-1 1 102,0 10 33,0 4 0,1 13 0,1 5 0,2 9 39,0 5-39,0 6 5,0 4 35,0 3-35,0 0 1,1 0-6,-1-1-157,1-2-330,0-5-242,0-7-2413,2 1 151,-1-23 2991,0-3 0,-2-17 0,-1-3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6:33.3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10702,'1'2'5881,"0"1"-4554,-1-1-324,0 0-135,0-1-263,0 1-247,0-1-2311,0 1 0,0-1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6:53.4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75 20212,'-4'-1'711,"2"0"-397,1 1-129,8-2-51,-1-2 40,4-5-29,-5-1-89,-2-1-56,-2-1-235,-2 3-258,-6 0-296,-2 5-505,-5 1-414,-1 3-1664,7 8-1338,1 2 4710,6 8 0,1-7 0,0-3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6:53.8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41 11564,'2'-3'5288,"0"1"-2482,-2 2-2694,2-1 123,7 1-84,4-1-151,8-1 0,1-2-5,-1-3-29,-4-2-55,-8 4-191,-3 0-107,-5 4-263,-5 0-269,-8 1-738,-9 1-1390,-7 4 3047,0 3 0,12-2 0,7-1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6:54.2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45 17165,'6'8'476,"4"-1"-325,3 1-61,5-3 39,0-2 128,1-2-49,-1-1-74,-4-3-16,-2-4 62,-4-3-12,-3-3-79,-3 1-89,-2 1-84,0 2-477,-2 2-2922,-8 4-2073,2 2 5556,-5 6 0,8-3 0,2 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7:03.0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12 7559,'-8'-4'196,"2"1"-190,6 3 1949,0 0-2229,1 2-349,1 1-928,0 0 526,0 1 768,-1-3 184,0 1 1479,0-2 5824,1 1-6625,-1-3-39,0 1-34,-1-4-72,0 2-29,0-1-34,0 1-61,0 2 2084,0 0-2386,2 8 33,3 2-22,2 7 17,3 1-57,0 3 34,2 4-39,0 3 51,1 4-46,-1 3 1,0 0-6,-1 2 0,-1-3 5,-2 2 29,0-4-34,-1 1 6,0-3-1,1 0 1,1-1-6,1-2 5,-1-1 7,-1-2-12,0-3 39,-2-1-34,0-3-5,1 0 0,-1 1 6,-1 0-6,2 2-6,3 8 1,-1-8-146,3 7 56,-3-11-17,-1-2 67,1-4 45,0-2 5,-1-3 23,-1 0-28,-2-2 34,-2-2-28,0 1-6,-2-1 0,1 0 0,0 0 72,0 0 23,1 0-39,2 0-56,0 0 6,3 0 33,0-2-33,3-2-1,3-3-10,2-1 16,4-2-45,3-1 6,3-1-44,4-1-298,14-3 29,-13 5-505,13-5 212,-27 9-502,-2 0-1531,-10 1-1892,-7 0 4559,-3-4 0,3 5 0,-3 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7:03.8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0 166 7699,'23'8'9830,"-2"-2"-8547,-9-9-1025,1-2-34,4-3-56,4-1-101,5-2-16,4-1-46,5-2 29,2-1-29,3-1 40,16-5-50,-14 5-1,7-3 6,-21 8 0,-6 2-722,-4 3 38,-9 3-224,-2 1-503,-6 2-4274,-1 0 5685,-6 0 0,4 0 0,-4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2:08.64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26 150 6501,'-2'16'633,"1"-4"324,1-12-32,0 0-135,5 0 576,-2 0-195,3 0-135,-4 0-50,1-1-130,-1-2-105,-1 0-79,1-2-89,-2 0-23,1 0 11,-1-1-101,0 1 7,0-1-23,0 0 274,0-2-303,0-1-251,-2 1-45,0 1-17,-3 3 0,2 1-28,0 1-45,0 1-39,1 1 0,0 0-107,-3 6 102,3 4-1,-4 8 1,4 4 5,-1 3 33,0 1-33,1 1-11,1 7-39,0-12-34,1 3 84,0-18 50,0-2 17,1-5-22,2-7-6,3-4 6,3-12 5,0-7 23,0-4 28,-1-3 22,-2 1 40,0 4-62,-3-3-62,-1 13-27,-1 0-7,-1 13-5,0 2 0,0 1 6,1 3-12,0 1-44,1 1-1,0 1-67,5 0 51,2 0 0,5 0 61,1 0 0,3 0-27,1 0 33,1 4-6,-1 2-16,1 5 22,-2 2 0,8 6-101,-7-6-963,6 6-308,-14-12-566,-2 1-2576,-7-5 4514,-6 0 0,3-1 0,-3-1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7:05.3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1 196 13754,'0'3'1126,"2"0"-807,2-3-45,4 0-139,5-1-39,2-3-12,5-4-84,3-5 39,4-1-34,2-2 1,0-1 0,0 2 5,-3-1 185,6-1-51,-11 6-55,4-1-40,-11 7-44,-2 1 5,-3 1-5,-1 1-6,-3 1-6,-3 1-268,0 0-62,-1 0-34,2 0-224,1 0 12,0 0-354,1 0-431,1-2-1988,-2-4 1115,1-3 2240,-2-4 0,-1 6 0,-1 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7:10.7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46 9330,'5'0'2391,"-2"0"1434,-2 0-3539,-6 0-140,1 1-73,-4 1-73,4 1-118,0 1 12,3 1 67,0 3 39,1-1 0,0 1 78,0 0-5,3-2 0,2-3 100,8-1-44,3-2-79,2-5-44,-2-2 44,-5-5 6,-3 0 34,-2 0 16,-2 2 12,-3 0-23,0 2 12,-1 0 139,-2 2-89,-2 1-45,-4 1-28,-3 2-17,1 1-33,0 1-29,-1 0 6,3 0-5,0 2 0,5 0-6,1 3 5,2-1-5,0 0 6,0-1 27,0 2 57,1-2-84,3 2 72,1-3-22,4 2-50,-2-3 190,1 0-23,-4-1 169,-1 0-61,-3 0-57,0-2-56,-4-3-96,-2-1 24,-6-2-96,0 4 0,-3-1-73,-4 4 22,4 0 51,-1 1 0,7 2 6,1 3 100,1 3 29,2 3-62,1 1-68,3 6 1,0-6 22,2 4 5,3-8 74,3-1-40,3-4 135,7-1-113,-5-2-22,4-4 17,-6-3-28,-4-5-11,-2-2-45,-3-1-56,-1 4-50,-2-1 72,-3 5 29,-4 2-113,-3 3 34,0 1-577,1 1-275,2 3-189,2 3-4185,4 17 5310,1-5 0,2 2 0,0-13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6:43.5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0 134 12219,'0'5'3350,"0"-1"-2448,0-2 531,0-2-873,0 2-128,0-1-90,0 1-112,0 2-62,3-1-17,6 2 22,6-1-16,11 1-28,7-2-45,12 0 5,28-4 1,10-1-87,-21-2 0,4 0 0,5 1 1,7-2 0,-3 1-940,7-3 1,-2 1 935,1 0 0,0 0 0,-4 1 0,0 1-59,-4 0 0,4 0-1107,-8 0 0,3 0 0,-2 0 877,11-1 1,0 1 142,-12-1 0,3 1 1,-6 0-464,0-1 1,-4 2 571,-6-1 1,-3 1-1476,33-2 1512,-21 2 0,-11 1 416,10-3-690,-22 4-73,7-2-163,-30 3 1450,-2 0-1787,-5-1 351,4-6-3229,-4-1 4573,3-6 0,-7 6 0,-1 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6:44.9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 0 17871,'-6'25'2358,"-1"2"-2067,-1 5-140,1 5-83,-1 4-18,1 3-50,2 0-213,0-3-335,3-3-550,1-8-672,1-6-1193,12-12-1048,4-7 4011,16-16 0,-15 7 0,-1-6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6:45.1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145 0 15149,'-5'14'4873,"-30"64"-4419,17-39-340,-3 7 1,-1 0-115,3-1-146,5-10-990,6-7-640,5-12-3086,17-6 476,1-7 4386,13-2 0,-14-1 0,-3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6:45.4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 0 14745,'-1'13'4280,"0"-3"-3457,-21 59-498,12-33-325,-15 51-554,20-58-892,5-14-1472,22-17-1955,6-17 4873,17-15 0,-20 12 0,-6 2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6:45.5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 0 19647,'-18'84'1484,"3"-12"-1484,9-37-627,3-10-717,2-8-684,1-10-1647,-1-4 3675,-2-7 0,2 3 0,-1-3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6:46.4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1483 8394,'0'12'885,"0"-3"-566,0-9 404,0 0 374,3 16 153,-2-12 223,3 12-113,-3-16 3810,-1 0-5002,0-8-61,0-3-46,3-12-55,1-5 0,3-7 5,1-8-6,-1-9-5,-1-9 0,-4-9-1304,-1-10 1203,-1-6 40,0-6-12,0-1 67,0-3-55,0 4-23,-1 0-51,1 6 63,-1 5 66,1 9-67,0 11-134,0 9 112,-1-6 89,-1 19-520,-3-13 1001,1 30-1707,1-2-516,2 14-1170,1 2-2045,0 2 4963,0 3 0,0 0 0,0 2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6:46.8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78 12074,'-4'-2'4794,"1"0"-1763,3 2-2723,-26 12-34,18-1-72,-18 11-85,25-5-44,2-1-6,6-2-28,6-5 6,9-3-45,3-4-28,2-3-56,-1-9-22,-2-4-12,-3-10 113,-6-2-29,-6-2 34,-5 3 90,-3 4 61,-2 4-62,-6 6 175,-16 6-152,-2 13-17,-10 5-39,9 12-28,3 2-28,5-3-851,7 2-258,7-12-337,12 0-1237,12-12-2912,8-2 5595,4-4 0,-14 2 0,-6-2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6:48.2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1245 16628,'9'-7'554,"3"-3"-448,5-3-61,9-5-45,6-7-4240,11-4 4240,8-10 91,8-2-85,8-6-105,-18 13 0,7-3 123,-2 2 0,5-4 1,-2 1-9,15-9 1,0-1-15,-13 9 0,3-2 0,-6 3-463,-6 1 0,-4 3 480,1-1 1,-3 1 8,-4 1 0,-1 0 1688,28-26-1676,-13 7 307,-12 7-252,-5 4-45,6-7-50,-12 13 39,8-4-39,-19 19 339,-2 5-569,-1 2 1264,-6 6-1706,2-1 855,-6 4-1124,1 1 469,-3 1-906,1-2 1378,-2-4 0,-2 3 0,-1-1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6:11.2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3 8063,'4'-1'5954,"-1"-1"-1182,-3 2-4127,0 8-180,0-5-219,-1 7-117,0-5-6,-2 4-5,1 4-29,0 6-44,1 6-39,0 6-6,1 4 61,0 3-61,6 0-45,5-1 45,10-2 62,5-4-62,4-6 34,0-5-29,2-8 85,-2-6 27,8-8-117,-12-10-50,3-8-6,-15-9 50,-6-5 6,-4-3 224,-11-18 152,-34 0-382,6 9-252,-26 10-481,23 27-739,4 4-539,4 2-1125,10 3-140,6 4 3282,9 3 0,3-1 0,2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6:48.6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99 1 19227,'-22'0'1271,"3"1"-986,9 4 7,0 5-96,-1 3-40,2 4-55,4 0-17,1 1-45,3 0-5,1-3-23,8-2-5,6-3-6,11-5-67,3-2-124,19-20 124,-21 3 33,7-15 29,-27 7 5,-5 0 11,-10 8 23,-4 3 5,-9 9-28,-19 9-11,10 2-6,-9 9-262,19-1-1110,9-1-667,5-3-1242,15-4-3099,8-4 6386,9-4 0,-8-1 0,-4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6:49.4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1949 8976,'-7'6'4263,"2"-1"-3311,5-5 2224,0 0-2773,0-7-61,6-2-163,4-11-78,9-3-62,4-7 6,5-6-6,1-5 11,1-2 23,-2-3 33,-3-3-22,-2-4-16,-2-5 16,3-7 0,0-5-44,4-5-35,4-5-5,4 0 5,2 7 1,1-1-6,-14 27 0,0 0 3,14-26 0,-1 2 3,0-6-6,-1-1-100,-7 21 1,4-7 0,-3 6 99,-8 13 0,-1 0-3,21-38 0,-4 7-2,-20 33 5,-5 4 0,-2 4 0,-2 5 0,-4 7 5,-1 8-5,-2 2-39,-2 8-515,1 1-2700,-2 4 1562,0 6-2946,0 2 4638,-3 4 0,3-5 0,-2-3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6:50.0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 44 11138,'-5'0'4363,"1"0"-2531,4 0-1490,-13 10-12,10-1-55,-11 11-57,14-3-22,4 0 23,4-2-6,5-3 28,7-5-68,-1-4-21,2-2-63,-1-6-22,-2-5 1,-2-7 564,-3-20-313,-7 14-83,-2-10-152,-7 21-79,-2 3-5,-3 5-274,-2 0-779,-1 3-5383,-26 34 835,11-6 5601,-22 30 0,32-33 0,3-3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7:13.9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8130,'3'10'280,"-1"-2"-280,-2-8-89,0 0 16,8 1 62,-5-1 11,6 1 39,-7-1 2297,0 0-2230,-1 0 4381,0 0-4420,0 3 0,-1 4-61,-2 5 61,0 5-62,-2 2 1,1 4 0,1 2-1,-2 1-5,2 0 0,0-2-224,0-3-498,2-6-589,0-7-487,0-4 1798,2-4 0,-1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7:19.2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 12892,'9'-1'1663,"-2"0"-1025,-4 1 444,-3 0-651,2 3 39,-2 4-128,1 6-107,0 6-106,0 6-45,0 7 6,0 3-79,0 7 28,2 0-33,0 5 66,1 0-60,-1 2-12,1 1-3392,-2-1 3397,0-1-834,-1 17 897,-1-15-57,0 34-6,0-34-5,0 16-28,-4-20-39,1-1-73,-3-3-67,2-3 0,1-7 3026,2-6-2942,0-6 1116,1-5-1346,0-3 140,0 0 140,0-2-134,0 1-163,0 1-201,0-2-113,0-1-133,0-2 761,0-4 392,0-1 1344,0-2-1523,3 0-17,3 0-5,4 0 161,2-1 192,0-1-24,-3 0-16,-1-1-44,-3 2-63,-1 1-26,1 0-108,2 0-17,6 0 51,6 0-90,7 0-95,27 0-22,-7-1-29,17 0 29,-19-1-34,-2 0 34,-3-1-1,-2 1-33,1-2-285,3-2-264,6-3-303,26-8 454,-17 6-5,13-5 140,-30 10 117,-11 2 85,-6 2-1,-8 2 28,-4 0 34,-2 0 68,0 0 77,0 0-78,2 1-1058,11 2-6,-9-1-291,8 1 442,-14-3-129,-1 0 118,-2 0 437,-2 0 420,1 0 0,-2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7:20.0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1104 1 8567,'0'6'3215,"0"-1"-2363,0-5 767,0 0-869,-8 4-173,3-3-134,-8 4 117,5-4-39,-2 4-40,-3-1 786,-30 21-472,-8 7-459,-15 9-112,6 2-90,14-8-27,-1 5-23,-2 3 72,-3 3-21,-2 2-51,-1 1-79,0 1 51,5-4 0,0 0-50,-11 11-6,14-13 0,2-1 0,2 1 0,4-2-95,3-2-236,4-5-206,7-6-348,5-6-1070,8-8 314,5-7-499,5-10-1439,4-11 3579,3-6 0,-2 6 0,1 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7:20.6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61 16 10886,'6'-6'7999,"-1"1"-7394,-3 3-17,-1 1 213,1-1-639,-2 11-106,0 2 56,0 10-45,0 2-67,-2 4 39,-3 4 17,-4 2-56,-1 0 40,-2-3-40,2-3-6,1-6-28,2-3 1,1-2 22,2-1-96,2-5-122,4-2 21,9-6-183,22-6 323,-1-2 63,11-4-1,-17 1-78,-8 3 79,-6 2-1,-5 3 0,-4 1 12,-1 0 453,-1 0-185,-1-2-122,-2-1-35,-4-5-156,-9-16-17,1-1 56,-4-12 6,8 8 5,1 3-6,2 7 74,1 6 33,3 6-84,-1 4-129,3 2 34,0 2 11,1 6-795,0 15-348,0 2-336,2 9-481,4-5 2016,6 4 0,-5-15 0,2 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7:25.8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 0 10024,'-5'3'6867,"1"-1"-4374,4-2 531,0 1-2716,2-1-5,6 2-102,6 2-44,9 4-73,3 6-22,4 5-57,2 4 29,0 5-29,1 2-5,-3 1-224,1-2-414,-3-3-494,1-5-486,-4-6-298,-2-6-190,-5-5-935,-6-5-3585,-3-6 6626,-5-5 0,-2 3 0,-2 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7:26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125 5 15496,'-4'-2'6475,"1"0"-6133,3 2-56,-14 9-62,5 5-96,-13 13-60,8 6-63,1 5-5,1 1-773,-1 17-230,5-17-2721,0 23 565,5-31-1893,1 3 5052,6-20 0,-3-7 0,3-4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7:26.5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94 19781,'80'19'577,"-11"-11"-538,-52-19 28,0-9-11,-5 0 95,-5-1 85,-4 3-1,-3 4-101,-6 4-134,-5 6 0,-8 2-235,-4 2-476,-2 0-639,0 4-1271,2 1-1491,3 2 4112,7-2 0,6-3 0,4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6:11.6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1 159 16056,'30'33'896,"-3"-4"-772,-16-12-68,-1-1-17,1 1 28,-1-3-17,0-1 1,-2-4 94,0-4 443,-4-3 348,1-2-353,-2-2-370,1-7-135,4-7-39,3-10-39,2-6 0,3-4-201,1 1-124,0 2-224,1 4-197,-1 4-234,-2 4-436,1 5-696,1 3-1002,0 4 3114,2 2 0,-10 3 0,-2 3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7:27.7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 9386,'6'-4'6698,"-1"1"-5219,-5 3 885,0 0-1468,26-6-168,-14 4-320,21-1-93,-21 11-114,1 6-44,0 4-45,2 4-50,0-2-12,1-1-50,3-5-22,1-3-135,3-6-106,2-2-46,1-3 107,0-6 158,-1-4 44,-3-6 33,-5-1 174,-4 1 466,-4 2-354,-5 7-162,-2 2 22,-2 5-78,0 11 34,0 4-63,-1 14-66,0 4 28,0 5-34,0 0-124,1 17-374,0-16-387,0 7-320,1-20-754,0-4-4343,0 8 6302,0-11 0,-1 1 0,0-14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7:28.0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32 139 22240,'68'50'325,"-7"-10"-247,-38-35-10,2-3 38,-1-3 180,-1-7 122,-6-4-144,-5-9-113,-7-3-151,-4-4-45,-10 2-17,-7-1-632,-11 5-696,-9 3-1550,-12 3-1031,-2 5 3971,-5-1 0,26 7 0,8 1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7:28.9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 1 15860,'-18'71'1283,"2"-10"-1042,13-45-68,0-2 6,2-4 213,1-3 146,0-4 1148,0-1-1512,6-11-112,2-2-35,6-9-21,1 2-12,0 0 6,2 2 0,-2 3 0,-2 3 6,-2 3 95,-4 2 89,-2 2-5,-1 1 0,-2 2 56,2 0-90,3 1-78,4 5-40,5 4 12,4 5-45,2 2-90,2-1-218,-1-1-252,-1-3-380,-4-4-556,-4-2-246,-2-4-1042,-5-1-1931,-1-1 4715,-3 0 0,-2 0 0,0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7:29.4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1 111 19966,'68'-61'840,"-13"12"-756,-47 48-11,-1 6 22,-3 9 22,-2 9 1,-1 12 44,-1 5-44,0 5-34,0 1-22,0-1-57,-2-1 51,1-5-45,-1-2 23,2-6-34,0-5 0,4-5-168,3-4-818,17-2-173,-4-9-163,8 0-403,-10-6-1148,-1-4 2873,-1-12 0,-7 8 0,-2-7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7:29.9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7 148 13519,'-4'0'3971,"1"0"-3730,3 0-112,54-25-129,-29 13-17,44-17 11,-43 20-341,-1 3-319,-2 3-685,9 1 590,-8 2 201,17 12 554,-17-2 376,12 19 464,-17-12 242,4 4-29,-8-9 17,2-3-100,1-2-236,3-3-213,2-2 135,3-1-152,2-1-88,-1-4 10,1-3 28,-4-5-151,-4-3-129,-4-2-62,-5-8-156,-5 5-57,-14-14 107,-9 16 0,-17-2-196,-6 11-2420,-26 4-252,11 10 2868,-28 20 0,50-12 0,-3 10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7:45.1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34 8108,'1'-3'5758,"0"0"-2319,-1 3-2739,24-13-162,-14 10-61,21-9-97,-20 12 18,5 2-96,2 7-195,5 5-6,2 10-40,2 3-156,30 29-398,-20-23-184,22 16-203,-28-33-229,-1-6-493,-2-4-1081,-3-10-2465,-4-6 5148,-5-9 0,-8 8 0,-3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7:45.4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173 0 19759,'-12'55'1058,"-1"-2"-946,3-20-112,-3 5-269,-2 1-403,0 1-302,-1 1-186,-1-5-3399,-7 12-2392,10-20 6951,-3 3 0,12-23 0,3-4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7:46.0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25 114 8640,'8'-6'6464,"-2"1"-5450,-6 5 1232,0 0-1697,18-9-90,-12 3-145,16-6-146,-17 4-134,-1 0-1,1-2-33,-3-1-78,1 1 78,-2 0 201,-1 2 119,0 2-80,-4 3-100,-3 2-56,-4 1 168,-15 11-168,12 1-17,-10 11 6,15 0-67,3 3-1,3 0-5,2 3 62,1-3-62,5 0-235,12 3-191,1-9-458,10-3-366,-3-12-497,-1-4-1597,4-12-2017,-3-3 5361,-2-10 0,-11 11 0,-3 3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7:37.3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5 8545,'5'-3'5629,"-1"1"1081,-4 2-6340,1 2-12,0-1-11,1 1-27,1-1-40,0 1-33,2 2-46,0 1-16,3 2-39,2 2-23,3 4-5,3 2 33,15 17-50,11 14-90,3 4-6,3 7-457,-14-14 458,-2 0 5,-3-1 22,-2-1-27,-2-2 33,-3-3-90,-2-3 51,-4-2-5,1-4-79,-4-1-23,0-2-38,-1-2 55,-2 0-229,3 0 455,-4-7-1302,3-3 559,-6-9-496,1-4-208,-3-6-145,0-5-247,-3-10-1399,-1 0 3102,-4-1 0,3 10 0,-4 4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7:37.78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1 334 8304,'3'4'3310,"0"-1"-1192,-3-3-1116,24-7-4,-14 2-74,18-5-129,-19 3-252,1 3-33,2-3-106,2 1-197,5-2-90,2-1-49,6-2-18,4-2 6,5-1 353,4-1-12,3-1 107,25-6-308,-16 6-84,19-7-429,-23 8 317,-2-3-173,-2 1-85,-6 0-50,-4 1 56,-9 1-106,-6 3-174,-5 1-192,-6 3 39,-3 1-849,-2 3-1155,-2 1-375,-3 0 3064,-4 2 0,3 0 0,-2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6:11.7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10718,'26'55'0,"0"1"0,16 32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7:38.4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280 0 17143,'-4'8'3551,"1"1"-2549,3-1-273,0 2-219,-1 5-191,-1 3-157,-2 6-55,-1 6-29,-3 7 6,-1 8 17,-3 4-45,0 5-11,-1 0-12,0-1-27,-2-1-1,1-2 1,-1-2 5,-10 24-11,4-17 0,-6 16-84,7-23-84,3-5-95,3-5-146,2-8-369,6-8-1194,1-6 521,4-9-3114,0-3 3476,1-4 1,0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7:39.0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19804,'38'14'425,"-2"-3"-374,-13-8-46,-1 1 29,1 0-29,-3 1 7,-5-1-7,-2 2 1,-5 1-1,-2 2 191,-1 1 90,-3 4-85,1-1-66,-3 4-18,0 1 7,0 2-24,0-1-16,0 0 17,-3-4 6,1-2-7,-2-4-16,0-3-22,1-4-62,-2-1-106,1-1-135,-3 0-230,-3-15 382,-1 2-40,-5-22 129,6 16 0,-2-3 151,6 14-61,0 5-23,2 2-11,-1 1-6,1 0 51,-1 3-22,0 4 10,0 4-10,-1 4-975,1 11-1759,2-13 2655,0 5 0,3-18 0,0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7:40.1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20011,'1'34'207,"4"-5"-117,15-18-34,3-1-51,0 0 1,0-1-1,-4-1 35,-2 0-29,-3 0-11,-3-1-39,-1 0-230,-3 0 0,-1 1 112,-4-1 157,-1 3 583,-9 13-197,-2-6-73,-7 11-100,0-14-34,1-1-50,1-2-45,1-2-50,4-3 5,2-2-213,3-4 96,1-6 72,2-5-55,0-7 55,0-2 6,-2 1 0,-2 3 0,0 2 0,1 7-845,-1 3-186,5 3-1703,0 1 1,1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7:41.3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 35 9481,'-9'71'9723,"7"-52"-9717,-8 62-6,10-76 185,2-3 100,2-1-94,3-2-90,1-5-45,2-6 168,10-43-3532,-9 23 3369,7-27 51,-14 40-33,0 6-46,-1 4 40,0 4-28,-2 4 229,4 0 3432,1 5-3471,6 4-118,4 7-55,5 4-56,3 2 27,15 5-38,-11-10 5,8 0 33,-20-11 12,-4-2 50,-7-3-11,-3 2 236,-1-1-202,-2 1-40,-5 3-72,-6 1 27,-6 4-33,-6 2-324,0 4-1072,-2 1-1309,4-1-1512,3-1 4217,6-5 0,6-4 0,4-3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7:42.9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66 80 8248,'-10'-7'3428,"2"2"-2246,8 5-163,0 0-386,0-6-185,0 3 45,0-5 96,0 6 4126,0 1-4524,0 5-1,0 2-78,0 4-22,2 3-85,2-2 1,3 0 0,1-2 61,1-5-11,0 0 5,0-3-10,0-1-51,3-6-11,-4-3-57,0-6-21,-7-2-6,-1 1 5,0-1 62,-1 3 28,-6 3 190,-10 2-72,0 5-12,-5 1-38,5 3-24,-3 6-38,7 3-6,-1 6 0,11 1 0,1 7 67,5-8 90,10 6-62,2-15-44,9-1-51,-3-5-34,-2-5-56,0-4 23,-5-5 0,-5-4-23,-4-3 158,-5 5-12,-7 2 16,-2 10 125,-15 3-130,6 3-44,-6 4-23,11 2-84,3 3-74,4 0-60,3-1 44,2-2-123,1-1-78,0-2-274,0-2-2335,0-1 0,0-2 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7:47.2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19 11066,'1'-10'4694,"0"2"-3821,-1 8 1721,0 0-2185,0 6-17,0 2-146,0 9-95,3 3-151,5 2 6,6 1-12,6-1 6,4-4-207,3-5 45,4-6-68,0-4 79,1-5-73,-1-7 101,-5-5 123,-1-8 28,-7-1 89,-4 1 214,-5 1 145,-6 4-6,-1 3 235,-2 5-570,0 5-135,0 2-6,-1 2 6,1 4 90,-1 5 167,1 21-145,0 0-61,0 16-46,3-7 1,2 2-6,2 3-134,2-2-174,-2-1-247,1-4-413,-2-4-344,0-5-519,0-9-1277,-2-7-1451,0-6 4559,-1-4 0,-2-2 0,0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7:49.3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93 8186,'0'-10'3322,"0"2"-2218,0 8 934,0 0-1164,3 0 22,-2 0 12,3 0-24,-3 0 19,1 0-164,0 0-213,-1 0-173,3 0-163,1 0-83,4 0-96,1 0 23,2-1-29,1-1 57,-1-2-57,0 0 1,-1-2-6,0 0-50,-1-2 50,-3 0 0,-1 1 0,-4-1 0,-1 2 179,-1 0 101,0 3-118,-7 0-128,-1 1 5,-12 1-39,5 1-62,-9 0 29,9 6-6,-4 4 27,6 7-21,4 4 27,1 1 1,4 3-1,1 1 0,2 2-72,1-1 44,3 0 34,4-1 6,6-3-6,7-2-95,4-7-163,5-6-1797,12-4 458,-9-11-1248,7-9-2408,-19-8 5253,-4-6 0,-9 14 0,-3 4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7:52.0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62 7884,'11'-6'3064,"-2"1"-2118,-9 5 360,0 0-550,22-11-95,-11 6-101,17-9-33,-16 10-46,-1-1-38,0 1-113,-1 0-134,-1 2-90,-1 1 51,0 1-50,-2 0-1,1 0 51,-1 1-17,1 3 33,-3 4-66,2 6-23,-2 5-28,1 5 95,-1 6-28,-2 4 12,-1 3-28,-1 3-62,0 1-12,2-1 79,5 11-112,2-14 6,14 14 27,-8-29-27,9 3 22,-7-15-22,-1-3 61,0-3-67,0-2-51,0-1-851,5-3 224,-7-3-145,3-1-157,-8-3-2481,1-4-209,-2 2 3670,-3-4 0,-3 9 0,-2 2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7:52.4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12 103 7414,'-7'-1'5875,"2"0"-4816,5 1 106,0 0-778,34-17-141,-18 10-117,28-12-112,-27 13-17,3 0-588,0-2-662,1 1-475,4-1-1982,-3 0 3707,1 1 0,-12 3 0,-3 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7:53.5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46 50 7324,'-12'8'6643,"2"-2"-5949,10-6 90,0 0-497,15 0 194,-8 0 102,12 0-51,-11-2-96,-1 0-178,0-2-174,1 1-45,-1-2 68,6-3-40,-6 2 56,2-2 202,-6 4 23,-3 1-57,1-1-89,-1 2-135,0-3-17,0 3 62,0 0 95,-3-1-11,0 3-128,-4-1-63,1 1 34,-2 0 45,-3 0-56,-6 0-28,4 2 0,-5 1 6,7 2-6,-2 4-34,5 0 34,-1 3 6,5-1 78,2 3-28,1 3 28,1 2-51,0 4-27,5 1 44,1 1-16,7-1-17,1 0-6,2-4-5,4-1 44,1-3-50,3-2-174,3-5-649,3-2-2330,20-8-320,-13-7 3473,10-6 0,-29 4 0,-8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6:12.2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22 12690,'0'-10'6845,"0"2"-6179,0 8-330,0 0-263,56-3 5,-16 2-27,53 4-29,-32 6-22,0 6 0,-6 1 22,-9-2-22,-8-2-95,-11-3 95,-9-3 56,-7-3 51,-6-2 150,-3-1-190,-2 0-61,0-3 50,-5-4-367,-49-2 0,-10 9 278,28 20 33,-26-7 0,12 6-50,60 30-1255,24 6-6,-1-30-4025,18-1 1404,-13-18 3932,0-5 0,-17-1 0,-7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8:03.189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9 14 10119,'-5'-8'3702,"1"2"-2733,4 6-918,17 11-46,-8-4-5,14 10-33,-11-6-572,-1-1-784,1 3-3440,-1-1 4829,1 2 0,-6-6 0,0-2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8:03.414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 1 12354,'55'58'-2358,"-7"-8"-1389,-37-42 3747,-1 0 0,-6-3 0,0-2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8:03.666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0 0 7190,'2'6'11,"0"-1"0,-2-5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8:04.016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0 189 16314,'81'-52'0,"-1"0"0,-16 10 0,0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8:04.232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1 119 13087,'70'-59'-207,"-13"11"-391,-47 42-528,-3 3-320,0 1 1446,-2 2 0,-2 0 0,-1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8:05.429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103 0 8203,'6'4'7702,"-4"0"-7500,-5 13 167,-9 5-318,4-2-1,-5 6-50,5-6-140,0-1-1014,-6 7-190,4-6-4963,-8 15 6307,11-20 0,-1 2 0,7-14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8:05.698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82 0 9537,'-6'9'3400,"1"-2"-1228,-18 56-2177,14-42-275,-18 48-616,21-59-437,3-6 638,1-1 1,2-3-1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8:07.793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0 1 17440,'12'4'-376,"1"3"-374,-1 5-231,1 4-620,1 2-326,3 7-1731,-1 0 3658,2 2 0,-8-12 0,-3-5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8:08.049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 1 11738,'75'29'835,"-13"-6"-796,-46-19 11,-2-1-50,-4 3 0,-1-1-45,-3 3-246,-2 0-1272,2 6 214,-3-3 1349,5 5 0,-6-11 0,1 2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3T01:18:08.120"/>
    </inkml:context>
    <inkml:brush xml:id="br0">
      <inkml:brushProperty name="width" value="0.17143" units="cm"/>
      <inkml:brushProperty name="height" value="0.17143" units="cm"/>
      <inkml:brushProperty name="color" value="#008C3A"/>
    </inkml:brush>
  </inkml:definitions>
  <inkml:trace contextRef="#ctx0" brushRef="#br0">1 1 8181,'0'8'986,"0"-1"-1248,0-7 1,0 0-1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A934FE-9DB7-44C9-AA84-1A181D4CE784}" type="datetimeFigureOut">
              <a:rPr lang="es-CO" smtClean="0"/>
              <a:t>5/08/24</a:t>
            </a:fld>
            <a:endParaRPr lang="es-C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5FF31E-9861-487C-9806-AF6469E9783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03781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05C5-230A-ED40-8BFF-2F344DC091E5}" type="datetimeFigureOut">
              <a:rPr lang="en-US" smtClean="0"/>
              <a:t>8/5/24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36A91-64E8-4E41-A56B-B9E214ECBF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05C5-230A-ED40-8BFF-2F344DC091E5}" type="datetimeFigureOut">
              <a:rPr lang="en-US" smtClean="0"/>
              <a:t>8/5/24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36A91-64E8-4E41-A56B-B9E214ECBF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32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05C5-230A-ED40-8BFF-2F344DC091E5}" type="datetimeFigureOut">
              <a:rPr lang="en-US" smtClean="0"/>
              <a:t>8/5/24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36A91-64E8-4E41-A56B-B9E214ECBF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466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05C5-230A-ED40-8BFF-2F344DC091E5}" type="datetimeFigureOut">
              <a:rPr lang="en-US" smtClean="0"/>
              <a:t>8/5/24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36A91-64E8-4E41-A56B-B9E214ECBF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110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05C5-230A-ED40-8BFF-2F344DC091E5}" type="datetimeFigureOut">
              <a:rPr lang="en-US" smtClean="0"/>
              <a:t>8/5/24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36A91-64E8-4E41-A56B-B9E214ECBF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08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05C5-230A-ED40-8BFF-2F344DC091E5}" type="datetimeFigureOut">
              <a:rPr lang="en-US" smtClean="0"/>
              <a:t>8/5/24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36A91-64E8-4E41-A56B-B9E214ECBF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551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05C5-230A-ED40-8BFF-2F344DC091E5}" type="datetimeFigureOut">
              <a:rPr lang="en-US" smtClean="0"/>
              <a:t>8/5/24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36A91-64E8-4E41-A56B-B9E214ECBF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25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05C5-230A-ED40-8BFF-2F344DC091E5}" type="datetimeFigureOut">
              <a:rPr lang="en-US" smtClean="0"/>
              <a:t>8/5/24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36A91-64E8-4E41-A56B-B9E214ECBF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62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05C5-230A-ED40-8BFF-2F344DC091E5}" type="datetimeFigureOut">
              <a:rPr lang="en-US" smtClean="0"/>
              <a:t>8/5/24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36A91-64E8-4E41-A56B-B9E214ECBF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27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05C5-230A-ED40-8BFF-2F344DC091E5}" type="datetimeFigureOut">
              <a:rPr lang="en-US" smtClean="0"/>
              <a:t>8/5/24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36A91-64E8-4E41-A56B-B9E214ECBF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02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05C5-230A-ED40-8BFF-2F344DC091E5}" type="datetimeFigureOut">
              <a:rPr lang="en-US" smtClean="0"/>
              <a:t>8/5/24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36A91-64E8-4E41-A56B-B9E214ECBF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485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205C5-230A-ED40-8BFF-2F344DC091E5}" type="datetimeFigureOut">
              <a:rPr lang="en-US" smtClean="0"/>
              <a:t>8/5/24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36A91-64E8-4E41-A56B-B9E214ECBF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162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98" Type="http://schemas.openxmlformats.org/officeDocument/2006/relationships/customXml" Target="../ink/ink4.xml"/><Relationship Id="rId3" Type="http://schemas.openxmlformats.org/officeDocument/2006/relationships/image" Target="../media/image2.emf"/><Relationship Id="rId63" Type="http://schemas.openxmlformats.org/officeDocument/2006/relationships/image" Target="../media/image64.png"/><Relationship Id="rId97" Type="http://schemas.openxmlformats.org/officeDocument/2006/relationships/image" Target="../media/image81.png"/><Relationship Id="rId2" Type="http://schemas.openxmlformats.org/officeDocument/2006/relationships/image" Target="../media/image1.emf"/><Relationship Id="rId96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95" Type="http://schemas.openxmlformats.org/officeDocument/2006/relationships/image" Target="../media/image80.png"/><Relationship Id="rId99" Type="http://schemas.openxmlformats.org/officeDocument/2006/relationships/image" Target="../media/image82.png"/><Relationship Id="rId101" Type="http://schemas.openxmlformats.org/officeDocument/2006/relationships/image" Target="../media/image83.png"/><Relationship Id="rId4" Type="http://schemas.openxmlformats.org/officeDocument/2006/relationships/customXml" Target="../ink/ink1.xml"/><Relationship Id="rId64" Type="http://schemas.openxmlformats.org/officeDocument/2006/relationships/customXml" Target="../ink/ink2.xml"/><Relationship Id="rId100" Type="http://schemas.openxmlformats.org/officeDocument/2006/relationships/customXml" Target="../ink/ink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2.png"/><Relationship Id="rId299" Type="http://schemas.openxmlformats.org/officeDocument/2006/relationships/image" Target="../media/image283.png"/><Relationship Id="rId21" Type="http://schemas.openxmlformats.org/officeDocument/2006/relationships/image" Target="../media/image144.png"/><Relationship Id="rId63" Type="http://schemas.openxmlformats.org/officeDocument/2006/relationships/image" Target="../media/image165.png"/><Relationship Id="rId159" Type="http://schemas.openxmlformats.org/officeDocument/2006/relationships/image" Target="../media/image213.png"/><Relationship Id="rId324" Type="http://schemas.openxmlformats.org/officeDocument/2006/relationships/customXml" Target="../ink/ink167.xml"/><Relationship Id="rId170" Type="http://schemas.openxmlformats.org/officeDocument/2006/relationships/customXml" Target="../ink/ink90.xml"/><Relationship Id="rId226" Type="http://schemas.openxmlformats.org/officeDocument/2006/relationships/customXml" Target="../ink/ink118.xml"/><Relationship Id="rId268" Type="http://schemas.openxmlformats.org/officeDocument/2006/relationships/customXml" Target="../ink/ink139.xml"/><Relationship Id="rId32" Type="http://schemas.openxmlformats.org/officeDocument/2006/relationships/customXml" Target="../ink/ink21.xml"/><Relationship Id="rId74" Type="http://schemas.openxmlformats.org/officeDocument/2006/relationships/customXml" Target="../ink/ink42.xml"/><Relationship Id="rId128" Type="http://schemas.openxmlformats.org/officeDocument/2006/relationships/customXml" Target="../ink/ink69.xml"/><Relationship Id="rId335" Type="http://schemas.openxmlformats.org/officeDocument/2006/relationships/image" Target="../media/image301.png"/><Relationship Id="rId5" Type="http://schemas.openxmlformats.org/officeDocument/2006/relationships/image" Target="../media/image136.png"/><Relationship Id="rId181" Type="http://schemas.openxmlformats.org/officeDocument/2006/relationships/image" Target="../media/image224.png"/><Relationship Id="rId237" Type="http://schemas.openxmlformats.org/officeDocument/2006/relationships/image" Target="../media/image252.png"/><Relationship Id="rId279" Type="http://schemas.openxmlformats.org/officeDocument/2006/relationships/image" Target="../media/image273.png"/><Relationship Id="rId43" Type="http://schemas.openxmlformats.org/officeDocument/2006/relationships/image" Target="../media/image155.png"/><Relationship Id="rId139" Type="http://schemas.openxmlformats.org/officeDocument/2006/relationships/image" Target="../media/image203.png"/><Relationship Id="rId290" Type="http://schemas.openxmlformats.org/officeDocument/2006/relationships/customXml" Target="../ink/ink150.xml"/><Relationship Id="rId304" Type="http://schemas.openxmlformats.org/officeDocument/2006/relationships/customXml" Target="../ink/ink157.xml"/><Relationship Id="rId346" Type="http://schemas.openxmlformats.org/officeDocument/2006/relationships/customXml" Target="../ink/ink178.xml"/><Relationship Id="rId85" Type="http://schemas.openxmlformats.org/officeDocument/2006/relationships/image" Target="../media/image176.png"/><Relationship Id="rId150" Type="http://schemas.openxmlformats.org/officeDocument/2006/relationships/customXml" Target="../ink/ink80.xml"/><Relationship Id="rId192" Type="http://schemas.openxmlformats.org/officeDocument/2006/relationships/customXml" Target="../ink/ink101.xml"/><Relationship Id="rId206" Type="http://schemas.openxmlformats.org/officeDocument/2006/relationships/customXml" Target="../ink/ink108.xml"/><Relationship Id="rId248" Type="http://schemas.openxmlformats.org/officeDocument/2006/relationships/customXml" Target="../ink/ink129.xml"/><Relationship Id="rId12" Type="http://schemas.openxmlformats.org/officeDocument/2006/relationships/customXml" Target="../ink/ink11.xml"/><Relationship Id="rId108" Type="http://schemas.openxmlformats.org/officeDocument/2006/relationships/customXml" Target="../ink/ink59.xml"/><Relationship Id="rId315" Type="http://schemas.openxmlformats.org/officeDocument/2006/relationships/image" Target="../media/image291.png"/><Relationship Id="rId357" Type="http://schemas.openxmlformats.org/officeDocument/2006/relationships/image" Target="../media/image312.png"/><Relationship Id="rId54" Type="http://schemas.openxmlformats.org/officeDocument/2006/relationships/customXml" Target="../ink/ink32.xml"/><Relationship Id="rId96" Type="http://schemas.openxmlformats.org/officeDocument/2006/relationships/customXml" Target="../ink/ink53.xml"/><Relationship Id="rId161" Type="http://schemas.openxmlformats.org/officeDocument/2006/relationships/image" Target="../media/image214.png"/><Relationship Id="rId217" Type="http://schemas.openxmlformats.org/officeDocument/2006/relationships/image" Target="../media/image242.png"/><Relationship Id="rId259" Type="http://schemas.openxmlformats.org/officeDocument/2006/relationships/image" Target="../media/image263.png"/><Relationship Id="rId23" Type="http://schemas.openxmlformats.org/officeDocument/2006/relationships/image" Target="../media/image145.png"/><Relationship Id="rId119" Type="http://schemas.openxmlformats.org/officeDocument/2006/relationships/image" Target="../media/image193.png"/><Relationship Id="rId270" Type="http://schemas.openxmlformats.org/officeDocument/2006/relationships/customXml" Target="../ink/ink140.xml"/><Relationship Id="rId326" Type="http://schemas.openxmlformats.org/officeDocument/2006/relationships/customXml" Target="../ink/ink168.xml"/><Relationship Id="rId65" Type="http://schemas.openxmlformats.org/officeDocument/2006/relationships/image" Target="../media/image166.png"/><Relationship Id="rId130" Type="http://schemas.openxmlformats.org/officeDocument/2006/relationships/customXml" Target="../ink/ink70.xml"/><Relationship Id="rId172" Type="http://schemas.openxmlformats.org/officeDocument/2006/relationships/customXml" Target="../ink/ink91.xml"/><Relationship Id="rId228" Type="http://schemas.openxmlformats.org/officeDocument/2006/relationships/customXml" Target="../ink/ink119.xml"/><Relationship Id="rId281" Type="http://schemas.openxmlformats.org/officeDocument/2006/relationships/image" Target="../media/image274.png"/><Relationship Id="rId337" Type="http://schemas.openxmlformats.org/officeDocument/2006/relationships/image" Target="../media/image302.png"/><Relationship Id="rId34" Type="http://schemas.openxmlformats.org/officeDocument/2006/relationships/customXml" Target="../ink/ink22.xml"/><Relationship Id="rId76" Type="http://schemas.openxmlformats.org/officeDocument/2006/relationships/customXml" Target="../ink/ink43.xml"/><Relationship Id="rId141" Type="http://schemas.openxmlformats.org/officeDocument/2006/relationships/image" Target="../media/image204.png"/><Relationship Id="rId7" Type="http://schemas.openxmlformats.org/officeDocument/2006/relationships/image" Target="../media/image137.png"/><Relationship Id="rId183" Type="http://schemas.openxmlformats.org/officeDocument/2006/relationships/image" Target="../media/image225.png"/><Relationship Id="rId239" Type="http://schemas.openxmlformats.org/officeDocument/2006/relationships/image" Target="../media/image253.png"/><Relationship Id="rId250" Type="http://schemas.openxmlformats.org/officeDocument/2006/relationships/customXml" Target="../ink/ink130.xml"/><Relationship Id="rId292" Type="http://schemas.openxmlformats.org/officeDocument/2006/relationships/customXml" Target="../ink/ink151.xml"/><Relationship Id="rId306" Type="http://schemas.openxmlformats.org/officeDocument/2006/relationships/customXml" Target="../ink/ink158.xml"/><Relationship Id="rId45" Type="http://schemas.openxmlformats.org/officeDocument/2006/relationships/image" Target="../media/image156.png"/><Relationship Id="rId87" Type="http://schemas.openxmlformats.org/officeDocument/2006/relationships/image" Target="../media/image177.png"/><Relationship Id="rId110" Type="http://schemas.openxmlformats.org/officeDocument/2006/relationships/customXml" Target="../ink/ink60.xml"/><Relationship Id="rId348" Type="http://schemas.openxmlformats.org/officeDocument/2006/relationships/customXml" Target="../ink/ink179.xml"/><Relationship Id="rId152" Type="http://schemas.openxmlformats.org/officeDocument/2006/relationships/customXml" Target="../ink/ink81.xml"/><Relationship Id="rId194" Type="http://schemas.openxmlformats.org/officeDocument/2006/relationships/customXml" Target="../ink/ink102.xml"/><Relationship Id="rId208" Type="http://schemas.openxmlformats.org/officeDocument/2006/relationships/customXml" Target="../ink/ink109.xml"/><Relationship Id="rId261" Type="http://schemas.openxmlformats.org/officeDocument/2006/relationships/image" Target="../media/image264.png"/><Relationship Id="rId14" Type="http://schemas.openxmlformats.org/officeDocument/2006/relationships/customXml" Target="../ink/ink12.xml"/><Relationship Id="rId56" Type="http://schemas.openxmlformats.org/officeDocument/2006/relationships/customXml" Target="../ink/ink33.xml"/><Relationship Id="rId317" Type="http://schemas.openxmlformats.org/officeDocument/2006/relationships/image" Target="../media/image292.png"/><Relationship Id="rId359" Type="http://schemas.openxmlformats.org/officeDocument/2006/relationships/image" Target="../media/image313.png"/><Relationship Id="rId98" Type="http://schemas.openxmlformats.org/officeDocument/2006/relationships/customXml" Target="../ink/ink54.xml"/><Relationship Id="rId121" Type="http://schemas.openxmlformats.org/officeDocument/2006/relationships/image" Target="../media/image194.png"/><Relationship Id="rId163" Type="http://schemas.openxmlformats.org/officeDocument/2006/relationships/image" Target="../media/image215.png"/><Relationship Id="rId219" Type="http://schemas.openxmlformats.org/officeDocument/2006/relationships/image" Target="../media/image243.png"/><Relationship Id="rId230" Type="http://schemas.openxmlformats.org/officeDocument/2006/relationships/customXml" Target="../ink/ink120.xml"/><Relationship Id="rId25" Type="http://schemas.openxmlformats.org/officeDocument/2006/relationships/image" Target="../media/image146.png"/><Relationship Id="rId67" Type="http://schemas.openxmlformats.org/officeDocument/2006/relationships/image" Target="../media/image167.png"/><Relationship Id="rId272" Type="http://schemas.openxmlformats.org/officeDocument/2006/relationships/customXml" Target="../ink/ink141.xml"/><Relationship Id="rId328" Type="http://schemas.openxmlformats.org/officeDocument/2006/relationships/customXml" Target="../ink/ink169.xml"/><Relationship Id="rId132" Type="http://schemas.openxmlformats.org/officeDocument/2006/relationships/customXml" Target="../ink/ink71.xml"/><Relationship Id="rId174" Type="http://schemas.openxmlformats.org/officeDocument/2006/relationships/customXml" Target="../ink/ink92.xml"/><Relationship Id="rId220" Type="http://schemas.openxmlformats.org/officeDocument/2006/relationships/customXml" Target="../ink/ink115.xml"/><Relationship Id="rId241" Type="http://schemas.openxmlformats.org/officeDocument/2006/relationships/image" Target="../media/image254.png"/><Relationship Id="rId15" Type="http://schemas.openxmlformats.org/officeDocument/2006/relationships/image" Target="../media/image141.png"/><Relationship Id="rId36" Type="http://schemas.openxmlformats.org/officeDocument/2006/relationships/customXml" Target="../ink/ink23.xml"/><Relationship Id="rId57" Type="http://schemas.openxmlformats.org/officeDocument/2006/relationships/image" Target="../media/image162.png"/><Relationship Id="rId262" Type="http://schemas.openxmlformats.org/officeDocument/2006/relationships/customXml" Target="../ink/ink136.xml"/><Relationship Id="rId283" Type="http://schemas.openxmlformats.org/officeDocument/2006/relationships/image" Target="../media/image275.png"/><Relationship Id="rId318" Type="http://schemas.openxmlformats.org/officeDocument/2006/relationships/customXml" Target="../ink/ink164.xml"/><Relationship Id="rId339" Type="http://schemas.openxmlformats.org/officeDocument/2006/relationships/image" Target="../media/image303.png"/><Relationship Id="rId78" Type="http://schemas.openxmlformats.org/officeDocument/2006/relationships/customXml" Target="../ink/ink44.xml"/><Relationship Id="rId99" Type="http://schemas.openxmlformats.org/officeDocument/2006/relationships/image" Target="../media/image183.png"/><Relationship Id="rId101" Type="http://schemas.openxmlformats.org/officeDocument/2006/relationships/image" Target="../media/image184.png"/><Relationship Id="rId122" Type="http://schemas.openxmlformats.org/officeDocument/2006/relationships/customXml" Target="../ink/ink66.xml"/><Relationship Id="rId143" Type="http://schemas.openxmlformats.org/officeDocument/2006/relationships/image" Target="../media/image205.png"/><Relationship Id="rId164" Type="http://schemas.openxmlformats.org/officeDocument/2006/relationships/customXml" Target="../ink/ink87.xml"/><Relationship Id="rId185" Type="http://schemas.openxmlformats.org/officeDocument/2006/relationships/image" Target="../media/image226.png"/><Relationship Id="rId350" Type="http://schemas.openxmlformats.org/officeDocument/2006/relationships/customXml" Target="../ink/ink180.xml"/><Relationship Id="rId9" Type="http://schemas.openxmlformats.org/officeDocument/2006/relationships/image" Target="../media/image138.png"/><Relationship Id="rId210" Type="http://schemas.openxmlformats.org/officeDocument/2006/relationships/customXml" Target="../ink/ink110.xml"/><Relationship Id="rId26" Type="http://schemas.openxmlformats.org/officeDocument/2006/relationships/customXml" Target="../ink/ink18.xml"/><Relationship Id="rId231" Type="http://schemas.openxmlformats.org/officeDocument/2006/relationships/image" Target="../media/image249.png"/><Relationship Id="rId252" Type="http://schemas.openxmlformats.org/officeDocument/2006/relationships/customXml" Target="../ink/ink131.xml"/><Relationship Id="rId273" Type="http://schemas.openxmlformats.org/officeDocument/2006/relationships/image" Target="../media/image270.png"/><Relationship Id="rId294" Type="http://schemas.openxmlformats.org/officeDocument/2006/relationships/customXml" Target="../ink/ink152.xml"/><Relationship Id="rId308" Type="http://schemas.openxmlformats.org/officeDocument/2006/relationships/customXml" Target="../ink/ink159.xml"/><Relationship Id="rId329" Type="http://schemas.openxmlformats.org/officeDocument/2006/relationships/image" Target="../media/image298.png"/><Relationship Id="rId47" Type="http://schemas.openxmlformats.org/officeDocument/2006/relationships/image" Target="../media/image157.png"/><Relationship Id="rId68" Type="http://schemas.openxmlformats.org/officeDocument/2006/relationships/customXml" Target="../ink/ink39.xml"/><Relationship Id="rId89" Type="http://schemas.openxmlformats.org/officeDocument/2006/relationships/image" Target="../media/image178.png"/><Relationship Id="rId112" Type="http://schemas.openxmlformats.org/officeDocument/2006/relationships/customXml" Target="../ink/ink61.xml"/><Relationship Id="rId133" Type="http://schemas.openxmlformats.org/officeDocument/2006/relationships/image" Target="../media/image200.png"/><Relationship Id="rId154" Type="http://schemas.openxmlformats.org/officeDocument/2006/relationships/customXml" Target="../ink/ink82.xml"/><Relationship Id="rId175" Type="http://schemas.openxmlformats.org/officeDocument/2006/relationships/image" Target="../media/image221.png"/><Relationship Id="rId340" Type="http://schemas.openxmlformats.org/officeDocument/2006/relationships/customXml" Target="../ink/ink175.xml"/><Relationship Id="rId361" Type="http://schemas.openxmlformats.org/officeDocument/2006/relationships/image" Target="../media/image314.png"/><Relationship Id="rId196" Type="http://schemas.openxmlformats.org/officeDocument/2006/relationships/customXml" Target="../ink/ink103.xml"/><Relationship Id="rId200" Type="http://schemas.openxmlformats.org/officeDocument/2006/relationships/customXml" Target="../ink/ink105.xml"/><Relationship Id="rId16" Type="http://schemas.openxmlformats.org/officeDocument/2006/relationships/customXml" Target="../ink/ink13.xml"/><Relationship Id="rId221" Type="http://schemas.openxmlformats.org/officeDocument/2006/relationships/image" Target="../media/image244.png"/><Relationship Id="rId242" Type="http://schemas.openxmlformats.org/officeDocument/2006/relationships/customXml" Target="../ink/ink126.xml"/><Relationship Id="rId263" Type="http://schemas.openxmlformats.org/officeDocument/2006/relationships/image" Target="../media/image265.png"/><Relationship Id="rId284" Type="http://schemas.openxmlformats.org/officeDocument/2006/relationships/customXml" Target="../ink/ink147.xml"/><Relationship Id="rId319" Type="http://schemas.openxmlformats.org/officeDocument/2006/relationships/image" Target="../media/image293.png"/><Relationship Id="rId37" Type="http://schemas.openxmlformats.org/officeDocument/2006/relationships/image" Target="../media/image152.png"/><Relationship Id="rId58" Type="http://schemas.openxmlformats.org/officeDocument/2006/relationships/customXml" Target="../ink/ink34.xml"/><Relationship Id="rId79" Type="http://schemas.openxmlformats.org/officeDocument/2006/relationships/image" Target="../media/image173.png"/><Relationship Id="rId102" Type="http://schemas.openxmlformats.org/officeDocument/2006/relationships/customXml" Target="../ink/ink56.xml"/><Relationship Id="rId123" Type="http://schemas.openxmlformats.org/officeDocument/2006/relationships/image" Target="../media/image195.png"/><Relationship Id="rId144" Type="http://schemas.openxmlformats.org/officeDocument/2006/relationships/customXml" Target="../ink/ink77.xml"/><Relationship Id="rId330" Type="http://schemas.openxmlformats.org/officeDocument/2006/relationships/customXml" Target="../ink/ink170.xml"/><Relationship Id="rId90" Type="http://schemas.openxmlformats.org/officeDocument/2006/relationships/customXml" Target="../ink/ink50.xml"/><Relationship Id="rId165" Type="http://schemas.openxmlformats.org/officeDocument/2006/relationships/image" Target="../media/image216.png"/><Relationship Id="rId186" Type="http://schemas.openxmlformats.org/officeDocument/2006/relationships/customXml" Target="../ink/ink98.xml"/><Relationship Id="rId351" Type="http://schemas.openxmlformats.org/officeDocument/2006/relationships/image" Target="../media/image309.png"/><Relationship Id="rId211" Type="http://schemas.openxmlformats.org/officeDocument/2006/relationships/image" Target="../media/image239.png"/><Relationship Id="rId232" Type="http://schemas.openxmlformats.org/officeDocument/2006/relationships/customXml" Target="../ink/ink121.xml"/><Relationship Id="rId253" Type="http://schemas.openxmlformats.org/officeDocument/2006/relationships/image" Target="../media/image260.png"/><Relationship Id="rId274" Type="http://schemas.openxmlformats.org/officeDocument/2006/relationships/customXml" Target="../ink/ink142.xml"/><Relationship Id="rId295" Type="http://schemas.openxmlformats.org/officeDocument/2006/relationships/image" Target="../media/image281.png"/><Relationship Id="rId309" Type="http://schemas.openxmlformats.org/officeDocument/2006/relationships/image" Target="../media/image288.png"/><Relationship Id="rId27" Type="http://schemas.openxmlformats.org/officeDocument/2006/relationships/image" Target="../media/image147.png"/><Relationship Id="rId48" Type="http://schemas.openxmlformats.org/officeDocument/2006/relationships/customXml" Target="../ink/ink29.xml"/><Relationship Id="rId69" Type="http://schemas.openxmlformats.org/officeDocument/2006/relationships/image" Target="../media/image168.png"/><Relationship Id="rId113" Type="http://schemas.openxmlformats.org/officeDocument/2006/relationships/image" Target="../media/image190.png"/><Relationship Id="rId134" Type="http://schemas.openxmlformats.org/officeDocument/2006/relationships/customXml" Target="../ink/ink72.xml"/><Relationship Id="rId320" Type="http://schemas.openxmlformats.org/officeDocument/2006/relationships/customXml" Target="../ink/ink165.xml"/><Relationship Id="rId80" Type="http://schemas.openxmlformats.org/officeDocument/2006/relationships/customXml" Target="../ink/ink45.xml"/><Relationship Id="rId155" Type="http://schemas.openxmlformats.org/officeDocument/2006/relationships/image" Target="../media/image211.png"/><Relationship Id="rId176" Type="http://schemas.openxmlformats.org/officeDocument/2006/relationships/customXml" Target="../ink/ink93.xml"/><Relationship Id="rId197" Type="http://schemas.openxmlformats.org/officeDocument/2006/relationships/image" Target="../media/image232.png"/><Relationship Id="rId341" Type="http://schemas.openxmlformats.org/officeDocument/2006/relationships/image" Target="../media/image304.png"/><Relationship Id="rId362" Type="http://schemas.openxmlformats.org/officeDocument/2006/relationships/customXml" Target="../ink/ink186.xml"/><Relationship Id="rId201" Type="http://schemas.openxmlformats.org/officeDocument/2006/relationships/image" Target="../media/image234.png"/><Relationship Id="rId222" Type="http://schemas.openxmlformats.org/officeDocument/2006/relationships/customXml" Target="../ink/ink116.xml"/><Relationship Id="rId243" Type="http://schemas.openxmlformats.org/officeDocument/2006/relationships/image" Target="../media/image255.png"/><Relationship Id="rId264" Type="http://schemas.openxmlformats.org/officeDocument/2006/relationships/customXml" Target="../ink/ink137.xml"/><Relationship Id="rId285" Type="http://schemas.openxmlformats.org/officeDocument/2006/relationships/image" Target="../media/image276.png"/><Relationship Id="rId17" Type="http://schemas.openxmlformats.org/officeDocument/2006/relationships/image" Target="../media/image142.png"/><Relationship Id="rId38" Type="http://schemas.openxmlformats.org/officeDocument/2006/relationships/customXml" Target="../ink/ink24.xml"/><Relationship Id="rId59" Type="http://schemas.openxmlformats.org/officeDocument/2006/relationships/image" Target="../media/image163.png"/><Relationship Id="rId103" Type="http://schemas.openxmlformats.org/officeDocument/2006/relationships/image" Target="../media/image185.png"/><Relationship Id="rId124" Type="http://schemas.openxmlformats.org/officeDocument/2006/relationships/customXml" Target="../ink/ink67.xml"/><Relationship Id="rId310" Type="http://schemas.openxmlformats.org/officeDocument/2006/relationships/customXml" Target="../ink/ink160.xml"/><Relationship Id="rId70" Type="http://schemas.openxmlformats.org/officeDocument/2006/relationships/customXml" Target="../ink/ink40.xml"/><Relationship Id="rId91" Type="http://schemas.openxmlformats.org/officeDocument/2006/relationships/image" Target="../media/image179.png"/><Relationship Id="rId145" Type="http://schemas.openxmlformats.org/officeDocument/2006/relationships/image" Target="../media/image206.png"/><Relationship Id="rId166" Type="http://schemas.openxmlformats.org/officeDocument/2006/relationships/customXml" Target="../ink/ink88.xml"/><Relationship Id="rId187" Type="http://schemas.openxmlformats.org/officeDocument/2006/relationships/image" Target="../media/image227.png"/><Relationship Id="rId331" Type="http://schemas.openxmlformats.org/officeDocument/2006/relationships/image" Target="../media/image299.png"/><Relationship Id="rId352" Type="http://schemas.openxmlformats.org/officeDocument/2006/relationships/customXml" Target="../ink/ink181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11.xml"/><Relationship Id="rId233" Type="http://schemas.openxmlformats.org/officeDocument/2006/relationships/image" Target="../media/image250.png"/><Relationship Id="rId254" Type="http://schemas.openxmlformats.org/officeDocument/2006/relationships/customXml" Target="../ink/ink132.xml"/><Relationship Id="rId28" Type="http://schemas.openxmlformats.org/officeDocument/2006/relationships/customXml" Target="../ink/ink19.xml"/><Relationship Id="rId49" Type="http://schemas.openxmlformats.org/officeDocument/2006/relationships/image" Target="../media/image158.png"/><Relationship Id="rId114" Type="http://schemas.openxmlformats.org/officeDocument/2006/relationships/customXml" Target="../ink/ink62.xml"/><Relationship Id="rId275" Type="http://schemas.openxmlformats.org/officeDocument/2006/relationships/image" Target="../media/image271.png"/><Relationship Id="rId296" Type="http://schemas.openxmlformats.org/officeDocument/2006/relationships/customXml" Target="../ink/ink153.xml"/><Relationship Id="rId300" Type="http://schemas.openxmlformats.org/officeDocument/2006/relationships/customXml" Target="../ink/ink155.xml"/><Relationship Id="rId60" Type="http://schemas.openxmlformats.org/officeDocument/2006/relationships/customXml" Target="../ink/ink35.xml"/><Relationship Id="rId81" Type="http://schemas.openxmlformats.org/officeDocument/2006/relationships/image" Target="../media/image174.png"/><Relationship Id="rId135" Type="http://schemas.openxmlformats.org/officeDocument/2006/relationships/image" Target="../media/image201.png"/><Relationship Id="rId156" Type="http://schemas.openxmlformats.org/officeDocument/2006/relationships/customXml" Target="../ink/ink83.xml"/><Relationship Id="rId177" Type="http://schemas.openxmlformats.org/officeDocument/2006/relationships/image" Target="../media/image222.png"/><Relationship Id="rId198" Type="http://schemas.openxmlformats.org/officeDocument/2006/relationships/customXml" Target="../ink/ink104.xml"/><Relationship Id="rId321" Type="http://schemas.openxmlformats.org/officeDocument/2006/relationships/image" Target="../media/image294.png"/><Relationship Id="rId342" Type="http://schemas.openxmlformats.org/officeDocument/2006/relationships/customXml" Target="../ink/ink176.xml"/><Relationship Id="rId363" Type="http://schemas.openxmlformats.org/officeDocument/2006/relationships/image" Target="../media/image315.png"/><Relationship Id="rId202" Type="http://schemas.openxmlformats.org/officeDocument/2006/relationships/customXml" Target="../ink/ink106.xml"/><Relationship Id="rId223" Type="http://schemas.openxmlformats.org/officeDocument/2006/relationships/image" Target="../media/image245.png"/><Relationship Id="rId244" Type="http://schemas.openxmlformats.org/officeDocument/2006/relationships/customXml" Target="../ink/ink127.xml"/><Relationship Id="rId18" Type="http://schemas.openxmlformats.org/officeDocument/2006/relationships/customXml" Target="../ink/ink14.xml"/><Relationship Id="rId39" Type="http://schemas.openxmlformats.org/officeDocument/2006/relationships/image" Target="../media/image153.png"/><Relationship Id="rId265" Type="http://schemas.openxmlformats.org/officeDocument/2006/relationships/image" Target="../media/image266.png"/><Relationship Id="rId286" Type="http://schemas.openxmlformats.org/officeDocument/2006/relationships/customXml" Target="../ink/ink148.xml"/><Relationship Id="rId50" Type="http://schemas.openxmlformats.org/officeDocument/2006/relationships/customXml" Target="../ink/ink30.xml"/><Relationship Id="rId104" Type="http://schemas.openxmlformats.org/officeDocument/2006/relationships/customXml" Target="../ink/ink57.xml"/><Relationship Id="rId125" Type="http://schemas.openxmlformats.org/officeDocument/2006/relationships/image" Target="../media/image196.png"/><Relationship Id="rId146" Type="http://schemas.openxmlformats.org/officeDocument/2006/relationships/customXml" Target="../ink/ink78.xml"/><Relationship Id="rId167" Type="http://schemas.openxmlformats.org/officeDocument/2006/relationships/image" Target="../media/image217.png"/><Relationship Id="rId188" Type="http://schemas.openxmlformats.org/officeDocument/2006/relationships/customXml" Target="../ink/ink99.xml"/><Relationship Id="rId311" Type="http://schemas.openxmlformats.org/officeDocument/2006/relationships/image" Target="../media/image289.png"/><Relationship Id="rId332" Type="http://schemas.openxmlformats.org/officeDocument/2006/relationships/customXml" Target="../ink/ink171.xml"/><Relationship Id="rId353" Type="http://schemas.openxmlformats.org/officeDocument/2006/relationships/image" Target="../media/image310.png"/><Relationship Id="rId71" Type="http://schemas.openxmlformats.org/officeDocument/2006/relationships/image" Target="../media/image169.png"/><Relationship Id="rId92" Type="http://schemas.openxmlformats.org/officeDocument/2006/relationships/customXml" Target="../ink/ink51.xml"/><Relationship Id="rId213" Type="http://schemas.openxmlformats.org/officeDocument/2006/relationships/image" Target="../media/image240.png"/><Relationship Id="rId234" Type="http://schemas.openxmlformats.org/officeDocument/2006/relationships/customXml" Target="../ink/ink122.xml"/><Relationship Id="rId2" Type="http://schemas.openxmlformats.org/officeDocument/2006/relationships/customXml" Target="../ink/ink6.xml"/><Relationship Id="rId29" Type="http://schemas.openxmlformats.org/officeDocument/2006/relationships/image" Target="../media/image148.png"/><Relationship Id="rId255" Type="http://schemas.openxmlformats.org/officeDocument/2006/relationships/image" Target="../media/image261.png"/><Relationship Id="rId276" Type="http://schemas.openxmlformats.org/officeDocument/2006/relationships/customXml" Target="../ink/ink143.xml"/><Relationship Id="rId297" Type="http://schemas.openxmlformats.org/officeDocument/2006/relationships/image" Target="../media/image282.png"/><Relationship Id="rId40" Type="http://schemas.openxmlformats.org/officeDocument/2006/relationships/customXml" Target="../ink/ink25.xml"/><Relationship Id="rId115" Type="http://schemas.openxmlformats.org/officeDocument/2006/relationships/image" Target="../media/image191.png"/><Relationship Id="rId136" Type="http://schemas.openxmlformats.org/officeDocument/2006/relationships/customXml" Target="../ink/ink73.xml"/><Relationship Id="rId157" Type="http://schemas.openxmlformats.org/officeDocument/2006/relationships/image" Target="../media/image212.png"/><Relationship Id="rId178" Type="http://schemas.openxmlformats.org/officeDocument/2006/relationships/customXml" Target="../ink/ink94.xml"/><Relationship Id="rId301" Type="http://schemas.openxmlformats.org/officeDocument/2006/relationships/image" Target="../media/image284.png"/><Relationship Id="rId322" Type="http://schemas.openxmlformats.org/officeDocument/2006/relationships/customXml" Target="../ink/ink166.xml"/><Relationship Id="rId343" Type="http://schemas.openxmlformats.org/officeDocument/2006/relationships/image" Target="../media/image305.png"/><Relationship Id="rId364" Type="http://schemas.openxmlformats.org/officeDocument/2006/relationships/customXml" Target="../ink/ink187.xml"/><Relationship Id="rId61" Type="http://schemas.openxmlformats.org/officeDocument/2006/relationships/image" Target="../media/image164.png"/><Relationship Id="rId82" Type="http://schemas.openxmlformats.org/officeDocument/2006/relationships/customXml" Target="../ink/ink46.xml"/><Relationship Id="rId199" Type="http://schemas.openxmlformats.org/officeDocument/2006/relationships/image" Target="../media/image233.png"/><Relationship Id="rId203" Type="http://schemas.openxmlformats.org/officeDocument/2006/relationships/image" Target="../media/image235.png"/><Relationship Id="rId19" Type="http://schemas.openxmlformats.org/officeDocument/2006/relationships/image" Target="../media/image143.png"/><Relationship Id="rId224" Type="http://schemas.openxmlformats.org/officeDocument/2006/relationships/customXml" Target="../ink/ink117.xml"/><Relationship Id="rId245" Type="http://schemas.openxmlformats.org/officeDocument/2006/relationships/image" Target="../media/image256.png"/><Relationship Id="rId266" Type="http://schemas.openxmlformats.org/officeDocument/2006/relationships/customXml" Target="../ink/ink138.xml"/><Relationship Id="rId287" Type="http://schemas.openxmlformats.org/officeDocument/2006/relationships/image" Target="../media/image277.png"/><Relationship Id="rId30" Type="http://schemas.openxmlformats.org/officeDocument/2006/relationships/customXml" Target="../ink/ink20.xml"/><Relationship Id="rId105" Type="http://schemas.openxmlformats.org/officeDocument/2006/relationships/image" Target="../media/image186.png"/><Relationship Id="rId126" Type="http://schemas.openxmlformats.org/officeDocument/2006/relationships/customXml" Target="../ink/ink68.xml"/><Relationship Id="rId147" Type="http://schemas.openxmlformats.org/officeDocument/2006/relationships/image" Target="../media/image207.png"/><Relationship Id="rId168" Type="http://schemas.openxmlformats.org/officeDocument/2006/relationships/customXml" Target="../ink/ink89.xml"/><Relationship Id="rId312" Type="http://schemas.openxmlformats.org/officeDocument/2006/relationships/customXml" Target="../ink/ink161.xml"/><Relationship Id="rId333" Type="http://schemas.openxmlformats.org/officeDocument/2006/relationships/image" Target="../media/image300.png"/><Relationship Id="rId354" Type="http://schemas.openxmlformats.org/officeDocument/2006/relationships/customXml" Target="../ink/ink182.xml"/><Relationship Id="rId51" Type="http://schemas.openxmlformats.org/officeDocument/2006/relationships/image" Target="../media/image159.png"/><Relationship Id="rId72" Type="http://schemas.openxmlformats.org/officeDocument/2006/relationships/customXml" Target="../ink/ink41.xml"/><Relationship Id="rId93" Type="http://schemas.openxmlformats.org/officeDocument/2006/relationships/image" Target="../media/image180.png"/><Relationship Id="rId189" Type="http://schemas.openxmlformats.org/officeDocument/2006/relationships/image" Target="../media/image228.png"/><Relationship Id="rId3" Type="http://schemas.openxmlformats.org/officeDocument/2006/relationships/image" Target="../media/image135.png"/><Relationship Id="rId214" Type="http://schemas.openxmlformats.org/officeDocument/2006/relationships/customXml" Target="../ink/ink112.xml"/><Relationship Id="rId235" Type="http://schemas.openxmlformats.org/officeDocument/2006/relationships/image" Target="../media/image251.png"/><Relationship Id="rId256" Type="http://schemas.openxmlformats.org/officeDocument/2006/relationships/customXml" Target="../ink/ink133.xml"/><Relationship Id="rId277" Type="http://schemas.openxmlformats.org/officeDocument/2006/relationships/image" Target="../media/image272.png"/><Relationship Id="rId298" Type="http://schemas.openxmlformats.org/officeDocument/2006/relationships/customXml" Target="../ink/ink154.xml"/><Relationship Id="rId116" Type="http://schemas.openxmlformats.org/officeDocument/2006/relationships/customXml" Target="../ink/ink63.xml"/><Relationship Id="rId137" Type="http://schemas.openxmlformats.org/officeDocument/2006/relationships/image" Target="../media/image202.png"/><Relationship Id="rId158" Type="http://schemas.openxmlformats.org/officeDocument/2006/relationships/customXml" Target="../ink/ink84.xml"/><Relationship Id="rId302" Type="http://schemas.openxmlformats.org/officeDocument/2006/relationships/customXml" Target="../ink/ink156.xml"/><Relationship Id="rId323" Type="http://schemas.openxmlformats.org/officeDocument/2006/relationships/image" Target="../media/image295.png"/><Relationship Id="rId344" Type="http://schemas.openxmlformats.org/officeDocument/2006/relationships/customXml" Target="../ink/ink177.xml"/><Relationship Id="rId20" Type="http://schemas.openxmlformats.org/officeDocument/2006/relationships/customXml" Target="../ink/ink15.xml"/><Relationship Id="rId41" Type="http://schemas.openxmlformats.org/officeDocument/2006/relationships/image" Target="../media/image154.png"/><Relationship Id="rId62" Type="http://schemas.openxmlformats.org/officeDocument/2006/relationships/customXml" Target="../ink/ink36.xml"/><Relationship Id="rId83" Type="http://schemas.openxmlformats.org/officeDocument/2006/relationships/image" Target="../media/image175.png"/><Relationship Id="rId179" Type="http://schemas.openxmlformats.org/officeDocument/2006/relationships/image" Target="../media/image223.png"/><Relationship Id="rId365" Type="http://schemas.openxmlformats.org/officeDocument/2006/relationships/image" Target="../media/image316.png"/><Relationship Id="rId190" Type="http://schemas.openxmlformats.org/officeDocument/2006/relationships/customXml" Target="../ink/ink100.xml"/><Relationship Id="rId204" Type="http://schemas.openxmlformats.org/officeDocument/2006/relationships/customXml" Target="../ink/ink107.xml"/><Relationship Id="rId225" Type="http://schemas.openxmlformats.org/officeDocument/2006/relationships/image" Target="../media/image246.png"/><Relationship Id="rId246" Type="http://schemas.openxmlformats.org/officeDocument/2006/relationships/customXml" Target="../ink/ink128.xml"/><Relationship Id="rId267" Type="http://schemas.openxmlformats.org/officeDocument/2006/relationships/image" Target="../media/image267.png"/><Relationship Id="rId288" Type="http://schemas.openxmlformats.org/officeDocument/2006/relationships/customXml" Target="../ink/ink149.xml"/><Relationship Id="rId106" Type="http://schemas.openxmlformats.org/officeDocument/2006/relationships/customXml" Target="../ink/ink58.xml"/><Relationship Id="rId127" Type="http://schemas.openxmlformats.org/officeDocument/2006/relationships/image" Target="../media/image197.png"/><Relationship Id="rId313" Type="http://schemas.openxmlformats.org/officeDocument/2006/relationships/image" Target="../media/image290.png"/><Relationship Id="rId10" Type="http://schemas.openxmlformats.org/officeDocument/2006/relationships/customXml" Target="../ink/ink10.xml"/><Relationship Id="rId31" Type="http://schemas.openxmlformats.org/officeDocument/2006/relationships/image" Target="../media/image149.png"/><Relationship Id="rId52" Type="http://schemas.openxmlformats.org/officeDocument/2006/relationships/customXml" Target="../ink/ink31.xml"/><Relationship Id="rId73" Type="http://schemas.openxmlformats.org/officeDocument/2006/relationships/image" Target="../media/image170.png"/><Relationship Id="rId94" Type="http://schemas.openxmlformats.org/officeDocument/2006/relationships/customXml" Target="../ink/ink52.xml"/><Relationship Id="rId148" Type="http://schemas.openxmlformats.org/officeDocument/2006/relationships/customXml" Target="../ink/ink79.xml"/><Relationship Id="rId169" Type="http://schemas.openxmlformats.org/officeDocument/2006/relationships/image" Target="../media/image218.png"/><Relationship Id="rId334" Type="http://schemas.openxmlformats.org/officeDocument/2006/relationships/customXml" Target="../ink/ink172.xml"/><Relationship Id="rId355" Type="http://schemas.openxmlformats.org/officeDocument/2006/relationships/image" Target="../media/image311.png"/><Relationship Id="rId4" Type="http://schemas.openxmlformats.org/officeDocument/2006/relationships/customXml" Target="../ink/ink7.xml"/><Relationship Id="rId180" Type="http://schemas.openxmlformats.org/officeDocument/2006/relationships/customXml" Target="../ink/ink95.xml"/><Relationship Id="rId215" Type="http://schemas.openxmlformats.org/officeDocument/2006/relationships/image" Target="../media/image241.png"/><Relationship Id="rId236" Type="http://schemas.openxmlformats.org/officeDocument/2006/relationships/customXml" Target="../ink/ink123.xml"/><Relationship Id="rId257" Type="http://schemas.openxmlformats.org/officeDocument/2006/relationships/image" Target="../media/image262.png"/><Relationship Id="rId278" Type="http://schemas.openxmlformats.org/officeDocument/2006/relationships/customXml" Target="../ink/ink144.xml"/><Relationship Id="rId303" Type="http://schemas.openxmlformats.org/officeDocument/2006/relationships/image" Target="../media/image285.png"/><Relationship Id="rId42" Type="http://schemas.openxmlformats.org/officeDocument/2006/relationships/customXml" Target="../ink/ink26.xml"/><Relationship Id="rId84" Type="http://schemas.openxmlformats.org/officeDocument/2006/relationships/customXml" Target="../ink/ink47.xml"/><Relationship Id="rId138" Type="http://schemas.openxmlformats.org/officeDocument/2006/relationships/customXml" Target="../ink/ink74.xml"/><Relationship Id="rId345" Type="http://schemas.openxmlformats.org/officeDocument/2006/relationships/image" Target="../media/image306.png"/><Relationship Id="rId191" Type="http://schemas.openxmlformats.org/officeDocument/2006/relationships/image" Target="../media/image229.png"/><Relationship Id="rId205" Type="http://schemas.openxmlformats.org/officeDocument/2006/relationships/image" Target="../media/image236.png"/><Relationship Id="rId247" Type="http://schemas.openxmlformats.org/officeDocument/2006/relationships/image" Target="../media/image257.png"/><Relationship Id="rId107" Type="http://schemas.openxmlformats.org/officeDocument/2006/relationships/image" Target="../media/image187.png"/><Relationship Id="rId289" Type="http://schemas.openxmlformats.org/officeDocument/2006/relationships/image" Target="../media/image278.png"/><Relationship Id="rId11" Type="http://schemas.openxmlformats.org/officeDocument/2006/relationships/image" Target="../media/image139.png"/><Relationship Id="rId53" Type="http://schemas.openxmlformats.org/officeDocument/2006/relationships/image" Target="../media/image160.png"/><Relationship Id="rId149" Type="http://schemas.openxmlformats.org/officeDocument/2006/relationships/image" Target="../media/image208.png"/><Relationship Id="rId314" Type="http://schemas.openxmlformats.org/officeDocument/2006/relationships/customXml" Target="../ink/ink162.xml"/><Relationship Id="rId356" Type="http://schemas.openxmlformats.org/officeDocument/2006/relationships/customXml" Target="../ink/ink183.xml"/><Relationship Id="rId95" Type="http://schemas.openxmlformats.org/officeDocument/2006/relationships/image" Target="../media/image181.png"/><Relationship Id="rId160" Type="http://schemas.openxmlformats.org/officeDocument/2006/relationships/customXml" Target="../ink/ink85.xml"/><Relationship Id="rId216" Type="http://schemas.openxmlformats.org/officeDocument/2006/relationships/customXml" Target="../ink/ink113.xml"/><Relationship Id="rId258" Type="http://schemas.openxmlformats.org/officeDocument/2006/relationships/customXml" Target="../ink/ink134.xml"/><Relationship Id="rId22" Type="http://schemas.openxmlformats.org/officeDocument/2006/relationships/customXml" Target="../ink/ink16.xml"/><Relationship Id="rId64" Type="http://schemas.openxmlformats.org/officeDocument/2006/relationships/customXml" Target="../ink/ink37.xml"/><Relationship Id="rId118" Type="http://schemas.openxmlformats.org/officeDocument/2006/relationships/customXml" Target="../ink/ink64.xml"/><Relationship Id="rId325" Type="http://schemas.openxmlformats.org/officeDocument/2006/relationships/image" Target="../media/image296.png"/><Relationship Id="rId171" Type="http://schemas.openxmlformats.org/officeDocument/2006/relationships/image" Target="../media/image219.png"/><Relationship Id="rId227" Type="http://schemas.openxmlformats.org/officeDocument/2006/relationships/image" Target="../media/image247.png"/><Relationship Id="rId269" Type="http://schemas.openxmlformats.org/officeDocument/2006/relationships/image" Target="../media/image268.png"/><Relationship Id="rId33" Type="http://schemas.openxmlformats.org/officeDocument/2006/relationships/image" Target="../media/image150.png"/><Relationship Id="rId129" Type="http://schemas.openxmlformats.org/officeDocument/2006/relationships/image" Target="../media/image198.png"/><Relationship Id="rId280" Type="http://schemas.openxmlformats.org/officeDocument/2006/relationships/customXml" Target="../ink/ink145.xml"/><Relationship Id="rId336" Type="http://schemas.openxmlformats.org/officeDocument/2006/relationships/customXml" Target="../ink/ink173.xml"/><Relationship Id="rId75" Type="http://schemas.openxmlformats.org/officeDocument/2006/relationships/image" Target="../media/image171.png"/><Relationship Id="rId140" Type="http://schemas.openxmlformats.org/officeDocument/2006/relationships/customXml" Target="../ink/ink75.xml"/><Relationship Id="rId182" Type="http://schemas.openxmlformats.org/officeDocument/2006/relationships/customXml" Target="../ink/ink96.xml"/><Relationship Id="rId6" Type="http://schemas.openxmlformats.org/officeDocument/2006/relationships/customXml" Target="../ink/ink8.xml"/><Relationship Id="rId238" Type="http://schemas.openxmlformats.org/officeDocument/2006/relationships/customXml" Target="../ink/ink124.xml"/><Relationship Id="rId291" Type="http://schemas.openxmlformats.org/officeDocument/2006/relationships/image" Target="../media/image279.png"/><Relationship Id="rId305" Type="http://schemas.openxmlformats.org/officeDocument/2006/relationships/image" Target="../media/image286.png"/><Relationship Id="rId347" Type="http://schemas.openxmlformats.org/officeDocument/2006/relationships/image" Target="../media/image307.png"/><Relationship Id="rId44" Type="http://schemas.openxmlformats.org/officeDocument/2006/relationships/customXml" Target="../ink/ink27.xml"/><Relationship Id="rId86" Type="http://schemas.openxmlformats.org/officeDocument/2006/relationships/customXml" Target="../ink/ink48.xml"/><Relationship Id="rId151" Type="http://schemas.openxmlformats.org/officeDocument/2006/relationships/image" Target="../media/image209.png"/><Relationship Id="rId193" Type="http://schemas.openxmlformats.org/officeDocument/2006/relationships/image" Target="../media/image230.png"/><Relationship Id="rId207" Type="http://schemas.openxmlformats.org/officeDocument/2006/relationships/image" Target="../media/image237.png"/><Relationship Id="rId249" Type="http://schemas.openxmlformats.org/officeDocument/2006/relationships/image" Target="../media/image258.png"/><Relationship Id="rId13" Type="http://schemas.openxmlformats.org/officeDocument/2006/relationships/image" Target="../media/image140.png"/><Relationship Id="rId109" Type="http://schemas.openxmlformats.org/officeDocument/2006/relationships/image" Target="../media/image188.png"/><Relationship Id="rId260" Type="http://schemas.openxmlformats.org/officeDocument/2006/relationships/customXml" Target="../ink/ink135.xml"/><Relationship Id="rId316" Type="http://schemas.openxmlformats.org/officeDocument/2006/relationships/customXml" Target="../ink/ink163.xml"/><Relationship Id="rId55" Type="http://schemas.openxmlformats.org/officeDocument/2006/relationships/image" Target="../media/image161.png"/><Relationship Id="rId97" Type="http://schemas.openxmlformats.org/officeDocument/2006/relationships/image" Target="../media/image182.png"/><Relationship Id="rId120" Type="http://schemas.openxmlformats.org/officeDocument/2006/relationships/customXml" Target="../ink/ink65.xml"/><Relationship Id="rId358" Type="http://schemas.openxmlformats.org/officeDocument/2006/relationships/customXml" Target="../ink/ink184.xml"/><Relationship Id="rId162" Type="http://schemas.openxmlformats.org/officeDocument/2006/relationships/customXml" Target="../ink/ink86.xml"/><Relationship Id="rId218" Type="http://schemas.openxmlformats.org/officeDocument/2006/relationships/customXml" Target="../ink/ink114.xml"/><Relationship Id="rId271" Type="http://schemas.openxmlformats.org/officeDocument/2006/relationships/image" Target="../media/image269.png"/><Relationship Id="rId24" Type="http://schemas.openxmlformats.org/officeDocument/2006/relationships/customXml" Target="../ink/ink17.xml"/><Relationship Id="rId66" Type="http://schemas.openxmlformats.org/officeDocument/2006/relationships/customXml" Target="../ink/ink38.xml"/><Relationship Id="rId131" Type="http://schemas.openxmlformats.org/officeDocument/2006/relationships/image" Target="../media/image199.png"/><Relationship Id="rId327" Type="http://schemas.openxmlformats.org/officeDocument/2006/relationships/image" Target="../media/image297.png"/><Relationship Id="rId173" Type="http://schemas.openxmlformats.org/officeDocument/2006/relationships/image" Target="../media/image220.png"/><Relationship Id="rId229" Type="http://schemas.openxmlformats.org/officeDocument/2006/relationships/image" Target="../media/image248.png"/><Relationship Id="rId240" Type="http://schemas.openxmlformats.org/officeDocument/2006/relationships/customXml" Target="../ink/ink125.xml"/><Relationship Id="rId35" Type="http://schemas.openxmlformats.org/officeDocument/2006/relationships/image" Target="../media/image151.png"/><Relationship Id="rId77" Type="http://schemas.openxmlformats.org/officeDocument/2006/relationships/image" Target="../media/image172.png"/><Relationship Id="rId100" Type="http://schemas.openxmlformats.org/officeDocument/2006/relationships/customXml" Target="../ink/ink55.xml"/><Relationship Id="rId282" Type="http://schemas.openxmlformats.org/officeDocument/2006/relationships/customXml" Target="../ink/ink146.xml"/><Relationship Id="rId338" Type="http://schemas.openxmlformats.org/officeDocument/2006/relationships/customXml" Target="../ink/ink174.xml"/><Relationship Id="rId8" Type="http://schemas.openxmlformats.org/officeDocument/2006/relationships/customXml" Target="../ink/ink9.xml"/><Relationship Id="rId142" Type="http://schemas.openxmlformats.org/officeDocument/2006/relationships/customXml" Target="../ink/ink76.xml"/><Relationship Id="rId184" Type="http://schemas.openxmlformats.org/officeDocument/2006/relationships/customXml" Target="../ink/ink97.xml"/><Relationship Id="rId251" Type="http://schemas.openxmlformats.org/officeDocument/2006/relationships/image" Target="../media/image259.png"/><Relationship Id="rId46" Type="http://schemas.openxmlformats.org/officeDocument/2006/relationships/customXml" Target="../ink/ink28.xml"/><Relationship Id="rId293" Type="http://schemas.openxmlformats.org/officeDocument/2006/relationships/image" Target="../media/image280.png"/><Relationship Id="rId307" Type="http://schemas.openxmlformats.org/officeDocument/2006/relationships/image" Target="../media/image287.png"/><Relationship Id="rId349" Type="http://schemas.openxmlformats.org/officeDocument/2006/relationships/image" Target="../media/image308.png"/><Relationship Id="rId88" Type="http://schemas.openxmlformats.org/officeDocument/2006/relationships/customXml" Target="../ink/ink49.xml"/><Relationship Id="rId111" Type="http://schemas.openxmlformats.org/officeDocument/2006/relationships/image" Target="../media/image189.png"/><Relationship Id="rId153" Type="http://schemas.openxmlformats.org/officeDocument/2006/relationships/image" Target="../media/image210.png"/><Relationship Id="rId195" Type="http://schemas.openxmlformats.org/officeDocument/2006/relationships/image" Target="../media/image231.png"/><Relationship Id="rId209" Type="http://schemas.openxmlformats.org/officeDocument/2006/relationships/image" Target="../media/image238.png"/><Relationship Id="rId360" Type="http://schemas.openxmlformats.org/officeDocument/2006/relationships/customXml" Target="../ink/ink185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72.png"/><Relationship Id="rId299" Type="http://schemas.openxmlformats.org/officeDocument/2006/relationships/image" Target="../media/image462.png"/><Relationship Id="rId21" Type="http://schemas.openxmlformats.org/officeDocument/2006/relationships/image" Target="../media/image325.png"/><Relationship Id="rId63" Type="http://schemas.openxmlformats.org/officeDocument/2006/relationships/image" Target="../media/image346.png"/><Relationship Id="rId159" Type="http://schemas.openxmlformats.org/officeDocument/2006/relationships/image" Target="../media/image393.png"/><Relationship Id="rId324" Type="http://schemas.openxmlformats.org/officeDocument/2006/relationships/image" Target="../media/image474.png"/><Relationship Id="rId366" Type="http://schemas.openxmlformats.org/officeDocument/2006/relationships/customXml" Target="../ink/ink372.xml"/><Relationship Id="rId170" Type="http://schemas.openxmlformats.org/officeDocument/2006/relationships/customXml" Target="../ink/ink272.xml"/><Relationship Id="rId226" Type="http://schemas.openxmlformats.org/officeDocument/2006/relationships/image" Target="../media/image426.png"/><Relationship Id="rId433" Type="http://schemas.openxmlformats.org/officeDocument/2006/relationships/customXml" Target="../ink/ink406.xml"/><Relationship Id="rId268" Type="http://schemas.openxmlformats.org/officeDocument/2006/relationships/image" Target="../media/image447.png"/><Relationship Id="rId32" Type="http://schemas.openxmlformats.org/officeDocument/2006/relationships/customXml" Target="../ink/ink203.xml"/><Relationship Id="rId74" Type="http://schemas.openxmlformats.org/officeDocument/2006/relationships/customXml" Target="../ink/ink224.xml"/><Relationship Id="rId128" Type="http://schemas.openxmlformats.org/officeDocument/2006/relationships/customXml" Target="../ink/ink251.xml"/><Relationship Id="rId335" Type="http://schemas.openxmlformats.org/officeDocument/2006/relationships/customXml" Target="../ink/ink356.xml"/><Relationship Id="rId377" Type="http://schemas.openxmlformats.org/officeDocument/2006/relationships/image" Target="../media/image500.png"/><Relationship Id="rId5" Type="http://schemas.openxmlformats.org/officeDocument/2006/relationships/image" Target="../media/image318.png"/><Relationship Id="rId181" Type="http://schemas.openxmlformats.org/officeDocument/2006/relationships/image" Target="../media/image404.png"/><Relationship Id="rId237" Type="http://schemas.openxmlformats.org/officeDocument/2006/relationships/customXml" Target="../ink/ink306.xml"/><Relationship Id="rId402" Type="http://schemas.openxmlformats.org/officeDocument/2006/relationships/image" Target="../media/image512.png"/><Relationship Id="rId279" Type="http://schemas.openxmlformats.org/officeDocument/2006/relationships/customXml" Target="../ink/ink327.xml"/><Relationship Id="rId444" Type="http://schemas.openxmlformats.org/officeDocument/2006/relationships/image" Target="../media/image533.png"/><Relationship Id="rId43" Type="http://schemas.openxmlformats.org/officeDocument/2006/relationships/image" Target="../media/image336.png"/><Relationship Id="rId139" Type="http://schemas.openxmlformats.org/officeDocument/2006/relationships/image" Target="../media/image383.png"/><Relationship Id="rId290" Type="http://schemas.openxmlformats.org/officeDocument/2006/relationships/customXml" Target="../ink/ink333.xml"/><Relationship Id="rId304" Type="http://schemas.openxmlformats.org/officeDocument/2006/relationships/customXml" Target="../ink/ink340.xml"/><Relationship Id="rId346" Type="http://schemas.openxmlformats.org/officeDocument/2006/relationships/customXml" Target="../ink/ink362.xml"/><Relationship Id="rId388" Type="http://schemas.openxmlformats.org/officeDocument/2006/relationships/customXml" Target="../ink/ink383.xml"/><Relationship Id="rId85" Type="http://schemas.openxmlformats.org/officeDocument/2006/relationships/image" Target="../media/image357.png"/><Relationship Id="rId150" Type="http://schemas.openxmlformats.org/officeDocument/2006/relationships/customXml" Target="../ink/ink262.xml"/><Relationship Id="rId192" Type="http://schemas.openxmlformats.org/officeDocument/2006/relationships/customXml" Target="../ink/ink283.xml"/><Relationship Id="rId206" Type="http://schemas.openxmlformats.org/officeDocument/2006/relationships/customXml" Target="../ink/ink290.xml"/><Relationship Id="rId413" Type="http://schemas.openxmlformats.org/officeDocument/2006/relationships/customXml" Target="../ink/ink396.xml"/><Relationship Id="rId248" Type="http://schemas.openxmlformats.org/officeDocument/2006/relationships/image" Target="../media/image437.png"/><Relationship Id="rId455" Type="http://schemas.openxmlformats.org/officeDocument/2006/relationships/customXml" Target="../ink/ink417.xml"/><Relationship Id="rId12" Type="http://schemas.openxmlformats.org/officeDocument/2006/relationships/customXml" Target="../ink/ink193.xml"/><Relationship Id="rId108" Type="http://schemas.openxmlformats.org/officeDocument/2006/relationships/customXml" Target="../ink/ink241.xml"/><Relationship Id="rId315" Type="http://schemas.openxmlformats.org/officeDocument/2006/relationships/image" Target="../media/image470.png"/><Relationship Id="rId357" Type="http://schemas.openxmlformats.org/officeDocument/2006/relationships/image" Target="../media/image490.png"/><Relationship Id="rId54" Type="http://schemas.openxmlformats.org/officeDocument/2006/relationships/customXml" Target="../ink/ink214.xml"/><Relationship Id="rId96" Type="http://schemas.openxmlformats.org/officeDocument/2006/relationships/customXml" Target="../ink/ink235.xml"/><Relationship Id="rId161" Type="http://schemas.openxmlformats.org/officeDocument/2006/relationships/image" Target="../media/image394.png"/><Relationship Id="rId217" Type="http://schemas.openxmlformats.org/officeDocument/2006/relationships/customXml" Target="../ink/ink296.xml"/><Relationship Id="rId399" Type="http://schemas.openxmlformats.org/officeDocument/2006/relationships/customXml" Target="../ink/ink389.xml"/><Relationship Id="rId259" Type="http://schemas.openxmlformats.org/officeDocument/2006/relationships/customXml" Target="../ink/ink317.xml"/><Relationship Id="rId424" Type="http://schemas.openxmlformats.org/officeDocument/2006/relationships/image" Target="../media/image523.png"/><Relationship Id="rId23" Type="http://schemas.openxmlformats.org/officeDocument/2006/relationships/image" Target="../media/image326.png"/><Relationship Id="rId119" Type="http://schemas.openxmlformats.org/officeDocument/2006/relationships/image" Target="../media/image373.png"/><Relationship Id="rId270" Type="http://schemas.openxmlformats.org/officeDocument/2006/relationships/image" Target="../media/image448.png"/><Relationship Id="rId326" Type="http://schemas.openxmlformats.org/officeDocument/2006/relationships/image" Target="../media/image475.png"/><Relationship Id="rId65" Type="http://schemas.openxmlformats.org/officeDocument/2006/relationships/image" Target="../media/image347.png"/><Relationship Id="rId130" Type="http://schemas.openxmlformats.org/officeDocument/2006/relationships/customXml" Target="../ink/ink252.xml"/><Relationship Id="rId368" Type="http://schemas.openxmlformats.org/officeDocument/2006/relationships/customXml" Target="../ink/ink373.xml"/><Relationship Id="rId172" Type="http://schemas.openxmlformats.org/officeDocument/2006/relationships/customXml" Target="../ink/ink273.xml"/><Relationship Id="rId228" Type="http://schemas.openxmlformats.org/officeDocument/2006/relationships/image" Target="../media/image427.png"/><Relationship Id="rId435" Type="http://schemas.openxmlformats.org/officeDocument/2006/relationships/customXml" Target="../ink/ink407.xml"/><Relationship Id="rId281" Type="http://schemas.openxmlformats.org/officeDocument/2006/relationships/customXml" Target="../ink/ink328.xml"/><Relationship Id="rId337" Type="http://schemas.openxmlformats.org/officeDocument/2006/relationships/customXml" Target="../ink/ink357.xml"/><Relationship Id="rId34" Type="http://schemas.openxmlformats.org/officeDocument/2006/relationships/customXml" Target="../ink/ink204.xml"/><Relationship Id="rId76" Type="http://schemas.openxmlformats.org/officeDocument/2006/relationships/customXml" Target="../ink/ink225.xml"/><Relationship Id="rId141" Type="http://schemas.openxmlformats.org/officeDocument/2006/relationships/image" Target="../media/image384.png"/><Relationship Id="rId379" Type="http://schemas.openxmlformats.org/officeDocument/2006/relationships/image" Target="../media/image501.png"/><Relationship Id="rId7" Type="http://schemas.openxmlformats.org/officeDocument/2006/relationships/image" Target="../media/image319.png"/><Relationship Id="rId183" Type="http://schemas.openxmlformats.org/officeDocument/2006/relationships/image" Target="../media/image405.png"/><Relationship Id="rId239" Type="http://schemas.openxmlformats.org/officeDocument/2006/relationships/customXml" Target="../ink/ink307.xml"/><Relationship Id="rId390" Type="http://schemas.openxmlformats.org/officeDocument/2006/relationships/customXml" Target="../ink/ink384.xml"/><Relationship Id="rId404" Type="http://schemas.openxmlformats.org/officeDocument/2006/relationships/image" Target="../media/image513.png"/><Relationship Id="rId446" Type="http://schemas.openxmlformats.org/officeDocument/2006/relationships/image" Target="../media/image534.png"/><Relationship Id="rId250" Type="http://schemas.openxmlformats.org/officeDocument/2006/relationships/image" Target="../media/image438.png"/><Relationship Id="rId292" Type="http://schemas.openxmlformats.org/officeDocument/2006/relationships/customXml" Target="../ink/ink334.xml"/><Relationship Id="rId306" Type="http://schemas.openxmlformats.org/officeDocument/2006/relationships/customXml" Target="../ink/ink341.xml"/><Relationship Id="rId45" Type="http://schemas.openxmlformats.org/officeDocument/2006/relationships/image" Target="../media/image337.png"/><Relationship Id="rId87" Type="http://schemas.openxmlformats.org/officeDocument/2006/relationships/image" Target="../media/image358.png"/><Relationship Id="rId110" Type="http://schemas.openxmlformats.org/officeDocument/2006/relationships/customXml" Target="../ink/ink242.xml"/><Relationship Id="rId348" Type="http://schemas.openxmlformats.org/officeDocument/2006/relationships/customXml" Target="../ink/ink363.xml"/><Relationship Id="rId152" Type="http://schemas.openxmlformats.org/officeDocument/2006/relationships/customXml" Target="../ink/ink263.xml"/><Relationship Id="rId194" Type="http://schemas.openxmlformats.org/officeDocument/2006/relationships/customXml" Target="../ink/ink284.xml"/><Relationship Id="rId208" Type="http://schemas.openxmlformats.org/officeDocument/2006/relationships/customXml" Target="../ink/ink291.xml"/><Relationship Id="rId415" Type="http://schemas.openxmlformats.org/officeDocument/2006/relationships/customXml" Target="../ink/ink397.xml"/><Relationship Id="rId457" Type="http://schemas.openxmlformats.org/officeDocument/2006/relationships/customXml" Target="../ink/ink418.xml"/><Relationship Id="rId261" Type="http://schemas.openxmlformats.org/officeDocument/2006/relationships/customXml" Target="../ink/ink318.xml"/><Relationship Id="rId14" Type="http://schemas.openxmlformats.org/officeDocument/2006/relationships/customXml" Target="../ink/ink194.xml"/><Relationship Id="rId56" Type="http://schemas.openxmlformats.org/officeDocument/2006/relationships/customXml" Target="../ink/ink215.xml"/><Relationship Id="rId317" Type="http://schemas.openxmlformats.org/officeDocument/2006/relationships/image" Target="../media/image471.png"/><Relationship Id="rId359" Type="http://schemas.openxmlformats.org/officeDocument/2006/relationships/image" Target="../media/image491.png"/><Relationship Id="rId98" Type="http://schemas.openxmlformats.org/officeDocument/2006/relationships/customXml" Target="../ink/ink236.xml"/><Relationship Id="rId121" Type="http://schemas.openxmlformats.org/officeDocument/2006/relationships/image" Target="../media/image374.png"/><Relationship Id="rId163" Type="http://schemas.openxmlformats.org/officeDocument/2006/relationships/image" Target="../media/image395.png"/><Relationship Id="rId219" Type="http://schemas.openxmlformats.org/officeDocument/2006/relationships/customXml" Target="../ink/ink297.xml"/><Relationship Id="rId370" Type="http://schemas.openxmlformats.org/officeDocument/2006/relationships/customXml" Target="../ink/ink374.xml"/><Relationship Id="rId426" Type="http://schemas.openxmlformats.org/officeDocument/2006/relationships/image" Target="../media/image524.png"/><Relationship Id="rId230" Type="http://schemas.openxmlformats.org/officeDocument/2006/relationships/image" Target="../media/image428.png"/><Relationship Id="rId25" Type="http://schemas.openxmlformats.org/officeDocument/2006/relationships/image" Target="../media/image327.png"/><Relationship Id="rId67" Type="http://schemas.openxmlformats.org/officeDocument/2006/relationships/image" Target="../media/image348.png"/><Relationship Id="rId272" Type="http://schemas.openxmlformats.org/officeDocument/2006/relationships/image" Target="../media/image449.png"/><Relationship Id="rId328" Type="http://schemas.openxmlformats.org/officeDocument/2006/relationships/image" Target="../media/image476.png"/><Relationship Id="rId132" Type="http://schemas.openxmlformats.org/officeDocument/2006/relationships/customXml" Target="../ink/ink253.xml"/><Relationship Id="rId174" Type="http://schemas.openxmlformats.org/officeDocument/2006/relationships/customXml" Target="../ink/ink274.xml"/><Relationship Id="rId381" Type="http://schemas.openxmlformats.org/officeDocument/2006/relationships/image" Target="../media/image502.png"/><Relationship Id="rId241" Type="http://schemas.openxmlformats.org/officeDocument/2006/relationships/customXml" Target="../ink/ink308.xml"/><Relationship Id="rId437" Type="http://schemas.openxmlformats.org/officeDocument/2006/relationships/customXml" Target="../ink/ink408.xml"/><Relationship Id="rId36" Type="http://schemas.openxmlformats.org/officeDocument/2006/relationships/customXml" Target="../ink/ink205.xml"/><Relationship Id="rId283" Type="http://schemas.openxmlformats.org/officeDocument/2006/relationships/customXml" Target="../ink/ink329.xml"/><Relationship Id="rId339" Type="http://schemas.openxmlformats.org/officeDocument/2006/relationships/customXml" Target="../ink/ink358.xml"/><Relationship Id="rId78" Type="http://schemas.openxmlformats.org/officeDocument/2006/relationships/customXml" Target="../ink/ink226.xml"/><Relationship Id="rId101" Type="http://schemas.openxmlformats.org/officeDocument/2006/relationships/image" Target="../media/image364.png"/><Relationship Id="rId143" Type="http://schemas.openxmlformats.org/officeDocument/2006/relationships/image" Target="../media/image385.png"/><Relationship Id="rId185" Type="http://schemas.openxmlformats.org/officeDocument/2006/relationships/image" Target="../media/image406.png"/><Relationship Id="rId350" Type="http://schemas.openxmlformats.org/officeDocument/2006/relationships/customXml" Target="../ink/ink364.xml"/><Relationship Id="rId406" Type="http://schemas.openxmlformats.org/officeDocument/2006/relationships/image" Target="../media/image514.png"/><Relationship Id="rId9" Type="http://schemas.openxmlformats.org/officeDocument/2006/relationships/image" Target="../media/image320.png"/><Relationship Id="rId210" Type="http://schemas.openxmlformats.org/officeDocument/2006/relationships/image" Target="../media/image418.png"/><Relationship Id="rId392" Type="http://schemas.openxmlformats.org/officeDocument/2006/relationships/image" Target="../media/image507.png"/><Relationship Id="rId448" Type="http://schemas.openxmlformats.org/officeDocument/2006/relationships/image" Target="../media/image535.png"/><Relationship Id="rId252" Type="http://schemas.openxmlformats.org/officeDocument/2006/relationships/image" Target="../media/image439.png"/><Relationship Id="rId294" Type="http://schemas.openxmlformats.org/officeDocument/2006/relationships/customXml" Target="../ink/ink335.xml"/><Relationship Id="rId308" Type="http://schemas.openxmlformats.org/officeDocument/2006/relationships/customXml" Target="../ink/ink342.xml"/><Relationship Id="rId47" Type="http://schemas.openxmlformats.org/officeDocument/2006/relationships/image" Target="../media/image338.png"/><Relationship Id="rId89" Type="http://schemas.openxmlformats.org/officeDocument/2006/relationships/image" Target="../media/image359.png"/><Relationship Id="rId112" Type="http://schemas.openxmlformats.org/officeDocument/2006/relationships/customXml" Target="../ink/ink243.xml"/><Relationship Id="rId154" Type="http://schemas.openxmlformats.org/officeDocument/2006/relationships/customXml" Target="../ink/ink264.xml"/><Relationship Id="rId361" Type="http://schemas.openxmlformats.org/officeDocument/2006/relationships/image" Target="../media/image492.png"/><Relationship Id="rId196" Type="http://schemas.openxmlformats.org/officeDocument/2006/relationships/customXml" Target="../ink/ink285.xml"/><Relationship Id="rId417" Type="http://schemas.openxmlformats.org/officeDocument/2006/relationships/customXml" Target="../ink/ink398.xml"/><Relationship Id="rId459" Type="http://schemas.openxmlformats.org/officeDocument/2006/relationships/customXml" Target="../ink/ink419.xml"/><Relationship Id="rId16" Type="http://schemas.openxmlformats.org/officeDocument/2006/relationships/customXml" Target="../ink/ink195.xml"/><Relationship Id="rId221" Type="http://schemas.openxmlformats.org/officeDocument/2006/relationships/customXml" Target="../ink/ink298.xml"/><Relationship Id="rId263" Type="http://schemas.openxmlformats.org/officeDocument/2006/relationships/customXml" Target="../ink/ink319.xml"/><Relationship Id="rId319" Type="http://schemas.openxmlformats.org/officeDocument/2006/relationships/image" Target="../media/image472.png"/><Relationship Id="rId58" Type="http://schemas.openxmlformats.org/officeDocument/2006/relationships/customXml" Target="../ink/ink216.xml"/><Relationship Id="rId123" Type="http://schemas.openxmlformats.org/officeDocument/2006/relationships/image" Target="../media/image375.png"/><Relationship Id="rId330" Type="http://schemas.openxmlformats.org/officeDocument/2006/relationships/image" Target="../media/image477.png"/><Relationship Id="rId165" Type="http://schemas.openxmlformats.org/officeDocument/2006/relationships/image" Target="../media/image396.png"/><Relationship Id="rId372" Type="http://schemas.openxmlformats.org/officeDocument/2006/relationships/customXml" Target="../ink/ink375.xml"/><Relationship Id="rId428" Type="http://schemas.openxmlformats.org/officeDocument/2006/relationships/image" Target="../media/image525.png"/><Relationship Id="rId232" Type="http://schemas.openxmlformats.org/officeDocument/2006/relationships/image" Target="../media/image429.png"/><Relationship Id="rId274" Type="http://schemas.openxmlformats.org/officeDocument/2006/relationships/image" Target="../media/image450.png"/><Relationship Id="rId27" Type="http://schemas.openxmlformats.org/officeDocument/2006/relationships/image" Target="../media/image328.png"/><Relationship Id="rId69" Type="http://schemas.openxmlformats.org/officeDocument/2006/relationships/image" Target="../media/image349.png"/><Relationship Id="rId134" Type="http://schemas.openxmlformats.org/officeDocument/2006/relationships/customXml" Target="../ink/ink254.xml"/><Relationship Id="rId80" Type="http://schemas.openxmlformats.org/officeDocument/2006/relationships/customXml" Target="../ink/ink227.xml"/><Relationship Id="rId176" Type="http://schemas.openxmlformats.org/officeDocument/2006/relationships/customXml" Target="../ink/ink275.xml"/><Relationship Id="rId341" Type="http://schemas.openxmlformats.org/officeDocument/2006/relationships/customXml" Target="../ink/ink359.xml"/><Relationship Id="rId383" Type="http://schemas.openxmlformats.org/officeDocument/2006/relationships/image" Target="../media/image503.png"/><Relationship Id="rId439" Type="http://schemas.openxmlformats.org/officeDocument/2006/relationships/customXml" Target="../ink/ink409.xml"/><Relationship Id="rId201" Type="http://schemas.openxmlformats.org/officeDocument/2006/relationships/image" Target="../media/image414.png"/><Relationship Id="rId243" Type="http://schemas.openxmlformats.org/officeDocument/2006/relationships/customXml" Target="../ink/ink309.xml"/><Relationship Id="rId285" Type="http://schemas.openxmlformats.org/officeDocument/2006/relationships/customXml" Target="../ink/ink330.xml"/><Relationship Id="rId450" Type="http://schemas.openxmlformats.org/officeDocument/2006/relationships/image" Target="../media/image536.png"/><Relationship Id="rId38" Type="http://schemas.openxmlformats.org/officeDocument/2006/relationships/customXml" Target="../ink/ink206.xml"/><Relationship Id="rId103" Type="http://schemas.openxmlformats.org/officeDocument/2006/relationships/image" Target="../media/image365.png"/><Relationship Id="rId310" Type="http://schemas.openxmlformats.org/officeDocument/2006/relationships/customXml" Target="../ink/ink343.xml"/><Relationship Id="rId91" Type="http://schemas.openxmlformats.org/officeDocument/2006/relationships/image" Target="../media/image360.png"/><Relationship Id="rId145" Type="http://schemas.openxmlformats.org/officeDocument/2006/relationships/image" Target="../media/image386.png"/><Relationship Id="rId187" Type="http://schemas.openxmlformats.org/officeDocument/2006/relationships/image" Target="../media/image407.png"/><Relationship Id="rId352" Type="http://schemas.openxmlformats.org/officeDocument/2006/relationships/customXml" Target="../ink/ink365.xml"/><Relationship Id="rId394" Type="http://schemas.openxmlformats.org/officeDocument/2006/relationships/image" Target="../media/image508.png"/><Relationship Id="rId408" Type="http://schemas.openxmlformats.org/officeDocument/2006/relationships/image" Target="../media/image515.png"/><Relationship Id="rId212" Type="http://schemas.openxmlformats.org/officeDocument/2006/relationships/image" Target="../media/image419.png"/><Relationship Id="rId254" Type="http://schemas.openxmlformats.org/officeDocument/2006/relationships/image" Target="../media/image440.png"/><Relationship Id="rId49" Type="http://schemas.openxmlformats.org/officeDocument/2006/relationships/image" Target="../media/image339.png"/><Relationship Id="rId114" Type="http://schemas.openxmlformats.org/officeDocument/2006/relationships/customXml" Target="../ink/ink244.xml"/><Relationship Id="rId296" Type="http://schemas.openxmlformats.org/officeDocument/2006/relationships/customXml" Target="../ink/ink336.xml"/><Relationship Id="rId60" Type="http://schemas.openxmlformats.org/officeDocument/2006/relationships/customXml" Target="../ink/ink217.xml"/><Relationship Id="rId156" Type="http://schemas.openxmlformats.org/officeDocument/2006/relationships/customXml" Target="../ink/ink265.xml"/><Relationship Id="rId198" Type="http://schemas.openxmlformats.org/officeDocument/2006/relationships/customXml" Target="../ink/ink286.xml"/><Relationship Id="rId321" Type="http://schemas.openxmlformats.org/officeDocument/2006/relationships/image" Target="../media/image473.png"/><Relationship Id="rId363" Type="http://schemas.openxmlformats.org/officeDocument/2006/relationships/image" Target="../media/image493.png"/><Relationship Id="rId419" Type="http://schemas.openxmlformats.org/officeDocument/2006/relationships/customXml" Target="../ink/ink399.xml"/><Relationship Id="rId223" Type="http://schemas.openxmlformats.org/officeDocument/2006/relationships/customXml" Target="../ink/ink299.xml"/><Relationship Id="rId430" Type="http://schemas.openxmlformats.org/officeDocument/2006/relationships/image" Target="../media/image526.png"/><Relationship Id="rId18" Type="http://schemas.openxmlformats.org/officeDocument/2006/relationships/customXml" Target="../ink/ink196.xml"/><Relationship Id="rId265" Type="http://schemas.openxmlformats.org/officeDocument/2006/relationships/customXml" Target="../ink/ink320.xml"/><Relationship Id="rId125" Type="http://schemas.openxmlformats.org/officeDocument/2006/relationships/image" Target="../media/image376.png"/><Relationship Id="rId167" Type="http://schemas.openxmlformats.org/officeDocument/2006/relationships/image" Target="../media/image397.png"/><Relationship Id="rId332" Type="http://schemas.openxmlformats.org/officeDocument/2006/relationships/image" Target="../media/image478.png"/><Relationship Id="rId374" Type="http://schemas.openxmlformats.org/officeDocument/2006/relationships/customXml" Target="../ink/ink376.xml"/><Relationship Id="rId71" Type="http://schemas.openxmlformats.org/officeDocument/2006/relationships/image" Target="../media/image350.png"/><Relationship Id="rId234" Type="http://schemas.openxmlformats.org/officeDocument/2006/relationships/image" Target="../media/image430.png"/><Relationship Id="rId2" Type="http://schemas.openxmlformats.org/officeDocument/2006/relationships/customXml" Target="../ink/ink188.xml"/><Relationship Id="rId29" Type="http://schemas.openxmlformats.org/officeDocument/2006/relationships/image" Target="../media/image329.png"/><Relationship Id="rId255" Type="http://schemas.openxmlformats.org/officeDocument/2006/relationships/customXml" Target="../ink/ink315.xml"/><Relationship Id="rId276" Type="http://schemas.openxmlformats.org/officeDocument/2006/relationships/image" Target="../media/image451.png"/><Relationship Id="rId297" Type="http://schemas.openxmlformats.org/officeDocument/2006/relationships/image" Target="../media/image461.png"/><Relationship Id="rId441" Type="http://schemas.openxmlformats.org/officeDocument/2006/relationships/customXml" Target="../ink/ink410.xml"/><Relationship Id="rId40" Type="http://schemas.openxmlformats.org/officeDocument/2006/relationships/customXml" Target="../ink/ink207.xml"/><Relationship Id="rId115" Type="http://schemas.openxmlformats.org/officeDocument/2006/relationships/image" Target="../media/image371.png"/><Relationship Id="rId136" Type="http://schemas.openxmlformats.org/officeDocument/2006/relationships/customXml" Target="../ink/ink255.xml"/><Relationship Id="rId157" Type="http://schemas.openxmlformats.org/officeDocument/2006/relationships/image" Target="../media/image392.png"/><Relationship Id="rId178" Type="http://schemas.openxmlformats.org/officeDocument/2006/relationships/customXml" Target="../ink/ink276.xml"/><Relationship Id="rId301" Type="http://schemas.openxmlformats.org/officeDocument/2006/relationships/image" Target="../media/image463.png"/><Relationship Id="rId322" Type="http://schemas.openxmlformats.org/officeDocument/2006/relationships/customXml" Target="../ink/ink349.xml"/><Relationship Id="rId343" Type="http://schemas.openxmlformats.org/officeDocument/2006/relationships/customXml" Target="../ink/ink360.xml"/><Relationship Id="rId364" Type="http://schemas.openxmlformats.org/officeDocument/2006/relationships/customXml" Target="../ink/ink371.xml"/><Relationship Id="rId61" Type="http://schemas.openxmlformats.org/officeDocument/2006/relationships/image" Target="../media/image345.png"/><Relationship Id="rId82" Type="http://schemas.openxmlformats.org/officeDocument/2006/relationships/customXml" Target="../ink/ink228.xml"/><Relationship Id="rId199" Type="http://schemas.openxmlformats.org/officeDocument/2006/relationships/image" Target="../media/image413.png"/><Relationship Id="rId203" Type="http://schemas.openxmlformats.org/officeDocument/2006/relationships/image" Target="../media/image415.png"/><Relationship Id="rId385" Type="http://schemas.openxmlformats.org/officeDocument/2006/relationships/image" Target="../media/image504.png"/><Relationship Id="rId19" Type="http://schemas.openxmlformats.org/officeDocument/2006/relationships/image" Target="../media/image324.png"/><Relationship Id="rId224" Type="http://schemas.openxmlformats.org/officeDocument/2006/relationships/image" Target="../media/image425.png"/><Relationship Id="rId245" Type="http://schemas.openxmlformats.org/officeDocument/2006/relationships/customXml" Target="../ink/ink310.xml"/><Relationship Id="rId266" Type="http://schemas.openxmlformats.org/officeDocument/2006/relationships/image" Target="../media/image446.png"/><Relationship Id="rId287" Type="http://schemas.openxmlformats.org/officeDocument/2006/relationships/image" Target="../media/image456.png"/><Relationship Id="rId410" Type="http://schemas.openxmlformats.org/officeDocument/2006/relationships/image" Target="../media/image516.png"/><Relationship Id="rId431" Type="http://schemas.openxmlformats.org/officeDocument/2006/relationships/customXml" Target="../ink/ink405.xml"/><Relationship Id="rId452" Type="http://schemas.openxmlformats.org/officeDocument/2006/relationships/image" Target="../media/image537.png"/><Relationship Id="rId30" Type="http://schemas.openxmlformats.org/officeDocument/2006/relationships/customXml" Target="../ink/ink202.xml"/><Relationship Id="rId105" Type="http://schemas.openxmlformats.org/officeDocument/2006/relationships/image" Target="../media/image366.png"/><Relationship Id="rId126" Type="http://schemas.openxmlformats.org/officeDocument/2006/relationships/customXml" Target="../ink/ink250.xml"/><Relationship Id="rId147" Type="http://schemas.openxmlformats.org/officeDocument/2006/relationships/image" Target="../media/image387.png"/><Relationship Id="rId168" Type="http://schemas.openxmlformats.org/officeDocument/2006/relationships/customXml" Target="../ink/ink271.xml"/><Relationship Id="rId312" Type="http://schemas.openxmlformats.org/officeDocument/2006/relationships/customXml" Target="../ink/ink344.xml"/><Relationship Id="rId333" Type="http://schemas.openxmlformats.org/officeDocument/2006/relationships/customXml" Target="../ink/ink355.xml"/><Relationship Id="rId354" Type="http://schemas.openxmlformats.org/officeDocument/2006/relationships/customXml" Target="../ink/ink366.xml"/><Relationship Id="rId51" Type="http://schemas.openxmlformats.org/officeDocument/2006/relationships/image" Target="../media/image340.png"/><Relationship Id="rId72" Type="http://schemas.openxmlformats.org/officeDocument/2006/relationships/customXml" Target="../ink/ink223.xml"/><Relationship Id="rId93" Type="http://schemas.openxmlformats.org/officeDocument/2006/relationships/image" Target="../media/image56.png"/><Relationship Id="rId189" Type="http://schemas.openxmlformats.org/officeDocument/2006/relationships/image" Target="../media/image408.png"/><Relationship Id="rId375" Type="http://schemas.openxmlformats.org/officeDocument/2006/relationships/image" Target="../media/image499.png"/><Relationship Id="rId396" Type="http://schemas.openxmlformats.org/officeDocument/2006/relationships/image" Target="../media/image509.png"/><Relationship Id="rId3" Type="http://schemas.openxmlformats.org/officeDocument/2006/relationships/image" Target="../media/image317.png"/><Relationship Id="rId214" Type="http://schemas.openxmlformats.org/officeDocument/2006/relationships/image" Target="../media/image420.png"/><Relationship Id="rId235" Type="http://schemas.openxmlformats.org/officeDocument/2006/relationships/customXml" Target="../ink/ink305.xml"/><Relationship Id="rId256" Type="http://schemas.openxmlformats.org/officeDocument/2006/relationships/image" Target="../media/image441.png"/><Relationship Id="rId277" Type="http://schemas.openxmlformats.org/officeDocument/2006/relationships/customXml" Target="../ink/ink326.xml"/><Relationship Id="rId298" Type="http://schemas.openxmlformats.org/officeDocument/2006/relationships/customXml" Target="../ink/ink337.xml"/><Relationship Id="rId400" Type="http://schemas.openxmlformats.org/officeDocument/2006/relationships/image" Target="../media/image511.png"/><Relationship Id="rId421" Type="http://schemas.openxmlformats.org/officeDocument/2006/relationships/customXml" Target="../ink/ink400.xml"/><Relationship Id="rId442" Type="http://schemas.openxmlformats.org/officeDocument/2006/relationships/image" Target="../media/image532.png"/><Relationship Id="rId116" Type="http://schemas.openxmlformats.org/officeDocument/2006/relationships/customXml" Target="../ink/ink245.xml"/><Relationship Id="rId137" Type="http://schemas.openxmlformats.org/officeDocument/2006/relationships/image" Target="../media/image382.png"/><Relationship Id="rId158" Type="http://schemas.openxmlformats.org/officeDocument/2006/relationships/customXml" Target="../ink/ink266.xml"/><Relationship Id="rId302" Type="http://schemas.openxmlformats.org/officeDocument/2006/relationships/customXml" Target="../ink/ink339.xml"/><Relationship Id="rId323" Type="http://schemas.openxmlformats.org/officeDocument/2006/relationships/customXml" Target="../ink/ink350.xml"/><Relationship Id="rId344" Type="http://schemas.openxmlformats.org/officeDocument/2006/relationships/customXml" Target="../ink/ink361.xml"/><Relationship Id="rId20" Type="http://schemas.openxmlformats.org/officeDocument/2006/relationships/customXml" Target="../ink/ink197.xml"/><Relationship Id="rId41" Type="http://schemas.openxmlformats.org/officeDocument/2006/relationships/image" Target="../media/image335.png"/><Relationship Id="rId62" Type="http://schemas.openxmlformats.org/officeDocument/2006/relationships/customXml" Target="../ink/ink218.xml"/><Relationship Id="rId83" Type="http://schemas.openxmlformats.org/officeDocument/2006/relationships/image" Target="../media/image356.png"/><Relationship Id="rId179" Type="http://schemas.openxmlformats.org/officeDocument/2006/relationships/image" Target="../media/image403.png"/><Relationship Id="rId365" Type="http://schemas.openxmlformats.org/officeDocument/2006/relationships/image" Target="../media/image494.png"/><Relationship Id="rId386" Type="http://schemas.openxmlformats.org/officeDocument/2006/relationships/customXml" Target="../ink/ink382.xml"/><Relationship Id="rId190" Type="http://schemas.openxmlformats.org/officeDocument/2006/relationships/customXml" Target="../ink/ink282.xml"/><Relationship Id="rId204" Type="http://schemas.openxmlformats.org/officeDocument/2006/relationships/customXml" Target="../ink/ink289.xml"/><Relationship Id="rId225" Type="http://schemas.openxmlformats.org/officeDocument/2006/relationships/customXml" Target="../ink/ink300.xml"/><Relationship Id="rId246" Type="http://schemas.openxmlformats.org/officeDocument/2006/relationships/image" Target="../media/image436.png"/><Relationship Id="rId267" Type="http://schemas.openxmlformats.org/officeDocument/2006/relationships/customXml" Target="../ink/ink321.xml"/><Relationship Id="rId288" Type="http://schemas.openxmlformats.org/officeDocument/2006/relationships/customXml" Target="../ink/ink332.xml"/><Relationship Id="rId411" Type="http://schemas.openxmlformats.org/officeDocument/2006/relationships/customXml" Target="../ink/ink395.xml"/><Relationship Id="rId432" Type="http://schemas.openxmlformats.org/officeDocument/2006/relationships/image" Target="../media/image527.png"/><Relationship Id="rId453" Type="http://schemas.openxmlformats.org/officeDocument/2006/relationships/customXml" Target="../ink/ink416.xml"/><Relationship Id="rId106" Type="http://schemas.openxmlformats.org/officeDocument/2006/relationships/customXml" Target="../ink/ink240.xml"/><Relationship Id="rId127" Type="http://schemas.openxmlformats.org/officeDocument/2006/relationships/image" Target="../media/image377.png"/><Relationship Id="rId313" Type="http://schemas.openxmlformats.org/officeDocument/2006/relationships/image" Target="../media/image469.png"/><Relationship Id="rId10" Type="http://schemas.openxmlformats.org/officeDocument/2006/relationships/customXml" Target="../ink/ink192.xml"/><Relationship Id="rId31" Type="http://schemas.openxmlformats.org/officeDocument/2006/relationships/image" Target="../media/image330.png"/><Relationship Id="rId52" Type="http://schemas.openxmlformats.org/officeDocument/2006/relationships/customXml" Target="../ink/ink213.xml"/><Relationship Id="rId73" Type="http://schemas.openxmlformats.org/officeDocument/2006/relationships/image" Target="../media/image351.png"/><Relationship Id="rId94" Type="http://schemas.openxmlformats.org/officeDocument/2006/relationships/customXml" Target="../ink/ink234.xml"/><Relationship Id="rId148" Type="http://schemas.openxmlformats.org/officeDocument/2006/relationships/customXml" Target="../ink/ink261.xml"/><Relationship Id="rId169" Type="http://schemas.openxmlformats.org/officeDocument/2006/relationships/image" Target="../media/image398.png"/><Relationship Id="rId334" Type="http://schemas.openxmlformats.org/officeDocument/2006/relationships/image" Target="../media/image479.png"/><Relationship Id="rId355" Type="http://schemas.openxmlformats.org/officeDocument/2006/relationships/image" Target="../media/image489.png"/><Relationship Id="rId376" Type="http://schemas.openxmlformats.org/officeDocument/2006/relationships/customXml" Target="../ink/ink377.xml"/><Relationship Id="rId397" Type="http://schemas.openxmlformats.org/officeDocument/2006/relationships/customXml" Target="../ink/ink388.xml"/><Relationship Id="rId4" Type="http://schemas.openxmlformats.org/officeDocument/2006/relationships/customXml" Target="../ink/ink189.xml"/><Relationship Id="rId180" Type="http://schemas.openxmlformats.org/officeDocument/2006/relationships/customXml" Target="../ink/ink277.xml"/><Relationship Id="rId215" Type="http://schemas.openxmlformats.org/officeDocument/2006/relationships/customXml" Target="../ink/ink295.xml"/><Relationship Id="rId236" Type="http://schemas.openxmlformats.org/officeDocument/2006/relationships/image" Target="../media/image431.png"/><Relationship Id="rId257" Type="http://schemas.openxmlformats.org/officeDocument/2006/relationships/customXml" Target="../ink/ink316.xml"/><Relationship Id="rId278" Type="http://schemas.openxmlformats.org/officeDocument/2006/relationships/image" Target="../media/image452.png"/><Relationship Id="rId401" Type="http://schemas.openxmlformats.org/officeDocument/2006/relationships/customXml" Target="../ink/ink390.xml"/><Relationship Id="rId422" Type="http://schemas.openxmlformats.org/officeDocument/2006/relationships/image" Target="../media/image522.png"/><Relationship Id="rId443" Type="http://schemas.openxmlformats.org/officeDocument/2006/relationships/customXml" Target="../ink/ink411.xml"/><Relationship Id="rId303" Type="http://schemas.openxmlformats.org/officeDocument/2006/relationships/image" Target="../media/image464.png"/><Relationship Id="rId42" Type="http://schemas.openxmlformats.org/officeDocument/2006/relationships/customXml" Target="../ink/ink208.xml"/><Relationship Id="rId84" Type="http://schemas.openxmlformats.org/officeDocument/2006/relationships/customXml" Target="../ink/ink229.xml"/><Relationship Id="rId138" Type="http://schemas.openxmlformats.org/officeDocument/2006/relationships/customXml" Target="../ink/ink256.xml"/><Relationship Id="rId345" Type="http://schemas.openxmlformats.org/officeDocument/2006/relationships/image" Target="../media/image484.png"/><Relationship Id="rId387" Type="http://schemas.openxmlformats.org/officeDocument/2006/relationships/image" Target="../media/image505.png"/><Relationship Id="rId191" Type="http://schemas.openxmlformats.org/officeDocument/2006/relationships/image" Target="../media/image409.png"/><Relationship Id="rId205" Type="http://schemas.openxmlformats.org/officeDocument/2006/relationships/image" Target="../media/image416.png"/><Relationship Id="rId247" Type="http://schemas.openxmlformats.org/officeDocument/2006/relationships/customXml" Target="../ink/ink311.xml"/><Relationship Id="rId412" Type="http://schemas.openxmlformats.org/officeDocument/2006/relationships/image" Target="../media/image517.png"/><Relationship Id="rId107" Type="http://schemas.openxmlformats.org/officeDocument/2006/relationships/image" Target="../media/image367.png"/><Relationship Id="rId289" Type="http://schemas.openxmlformats.org/officeDocument/2006/relationships/image" Target="../media/image457.png"/><Relationship Id="rId454" Type="http://schemas.openxmlformats.org/officeDocument/2006/relationships/image" Target="../media/image538.png"/><Relationship Id="rId11" Type="http://schemas.openxmlformats.org/officeDocument/2006/relationships/image" Target="../media/image45.png"/><Relationship Id="rId53" Type="http://schemas.openxmlformats.org/officeDocument/2006/relationships/image" Target="../media/image341.png"/><Relationship Id="rId149" Type="http://schemas.openxmlformats.org/officeDocument/2006/relationships/image" Target="../media/image388.png"/><Relationship Id="rId314" Type="http://schemas.openxmlformats.org/officeDocument/2006/relationships/customXml" Target="../ink/ink345.xml"/><Relationship Id="rId356" Type="http://schemas.openxmlformats.org/officeDocument/2006/relationships/customXml" Target="../ink/ink367.xml"/><Relationship Id="rId398" Type="http://schemas.openxmlformats.org/officeDocument/2006/relationships/image" Target="../media/image510.png"/><Relationship Id="rId95" Type="http://schemas.openxmlformats.org/officeDocument/2006/relationships/image" Target="../media/image361.png"/><Relationship Id="rId160" Type="http://schemas.openxmlformats.org/officeDocument/2006/relationships/customXml" Target="../ink/ink267.xml"/><Relationship Id="rId216" Type="http://schemas.openxmlformats.org/officeDocument/2006/relationships/image" Target="../media/image421.png"/><Relationship Id="rId423" Type="http://schemas.openxmlformats.org/officeDocument/2006/relationships/customXml" Target="../ink/ink401.xml"/><Relationship Id="rId258" Type="http://schemas.openxmlformats.org/officeDocument/2006/relationships/image" Target="../media/image442.png"/><Relationship Id="rId22" Type="http://schemas.openxmlformats.org/officeDocument/2006/relationships/customXml" Target="../ink/ink198.xml"/><Relationship Id="rId64" Type="http://schemas.openxmlformats.org/officeDocument/2006/relationships/customXml" Target="../ink/ink219.xml"/><Relationship Id="rId118" Type="http://schemas.openxmlformats.org/officeDocument/2006/relationships/customXml" Target="../ink/ink246.xml"/><Relationship Id="rId325" Type="http://schemas.openxmlformats.org/officeDocument/2006/relationships/customXml" Target="../ink/ink351.xml"/><Relationship Id="rId367" Type="http://schemas.openxmlformats.org/officeDocument/2006/relationships/image" Target="../media/image495.png"/><Relationship Id="rId171" Type="http://schemas.openxmlformats.org/officeDocument/2006/relationships/image" Target="../media/image399.png"/><Relationship Id="rId227" Type="http://schemas.openxmlformats.org/officeDocument/2006/relationships/customXml" Target="../ink/ink301.xml"/><Relationship Id="rId269" Type="http://schemas.openxmlformats.org/officeDocument/2006/relationships/customXml" Target="../ink/ink322.xml"/><Relationship Id="rId434" Type="http://schemas.openxmlformats.org/officeDocument/2006/relationships/image" Target="../media/image528.png"/><Relationship Id="rId33" Type="http://schemas.openxmlformats.org/officeDocument/2006/relationships/image" Target="../media/image331.png"/><Relationship Id="rId129" Type="http://schemas.openxmlformats.org/officeDocument/2006/relationships/image" Target="../media/image378.png"/><Relationship Id="rId280" Type="http://schemas.openxmlformats.org/officeDocument/2006/relationships/image" Target="../media/image453.png"/><Relationship Id="rId336" Type="http://schemas.openxmlformats.org/officeDocument/2006/relationships/image" Target="../media/image480.png"/><Relationship Id="rId75" Type="http://schemas.openxmlformats.org/officeDocument/2006/relationships/image" Target="../media/image352.png"/><Relationship Id="rId140" Type="http://schemas.openxmlformats.org/officeDocument/2006/relationships/customXml" Target="../ink/ink257.xml"/><Relationship Id="rId182" Type="http://schemas.openxmlformats.org/officeDocument/2006/relationships/customXml" Target="../ink/ink278.xml"/><Relationship Id="rId378" Type="http://schemas.openxmlformats.org/officeDocument/2006/relationships/customXml" Target="../ink/ink378.xml"/><Relationship Id="rId403" Type="http://schemas.openxmlformats.org/officeDocument/2006/relationships/customXml" Target="../ink/ink391.xml"/><Relationship Id="rId6" Type="http://schemas.openxmlformats.org/officeDocument/2006/relationships/customXml" Target="../ink/ink190.xml"/><Relationship Id="rId238" Type="http://schemas.openxmlformats.org/officeDocument/2006/relationships/image" Target="../media/image432.png"/><Relationship Id="rId445" Type="http://schemas.openxmlformats.org/officeDocument/2006/relationships/customXml" Target="../ink/ink412.xml"/><Relationship Id="rId291" Type="http://schemas.openxmlformats.org/officeDocument/2006/relationships/image" Target="../media/image458.png"/><Relationship Id="rId305" Type="http://schemas.openxmlformats.org/officeDocument/2006/relationships/image" Target="../media/image465.png"/><Relationship Id="rId347" Type="http://schemas.openxmlformats.org/officeDocument/2006/relationships/image" Target="../media/image485.png"/><Relationship Id="rId44" Type="http://schemas.openxmlformats.org/officeDocument/2006/relationships/customXml" Target="../ink/ink209.xml"/><Relationship Id="rId86" Type="http://schemas.openxmlformats.org/officeDocument/2006/relationships/customXml" Target="../ink/ink230.xml"/><Relationship Id="rId151" Type="http://schemas.openxmlformats.org/officeDocument/2006/relationships/image" Target="../media/image389.png"/><Relationship Id="rId389" Type="http://schemas.openxmlformats.org/officeDocument/2006/relationships/image" Target="../media/image506.png"/><Relationship Id="rId193" Type="http://schemas.openxmlformats.org/officeDocument/2006/relationships/image" Target="../media/image410.png"/><Relationship Id="rId207" Type="http://schemas.openxmlformats.org/officeDocument/2006/relationships/image" Target="../media/image417.png"/><Relationship Id="rId249" Type="http://schemas.openxmlformats.org/officeDocument/2006/relationships/customXml" Target="../ink/ink312.xml"/><Relationship Id="rId414" Type="http://schemas.openxmlformats.org/officeDocument/2006/relationships/image" Target="../media/image518.png"/><Relationship Id="rId456" Type="http://schemas.openxmlformats.org/officeDocument/2006/relationships/image" Target="../media/image539.png"/><Relationship Id="rId13" Type="http://schemas.openxmlformats.org/officeDocument/2006/relationships/image" Target="../media/image321.png"/><Relationship Id="rId109" Type="http://schemas.openxmlformats.org/officeDocument/2006/relationships/image" Target="../media/image368.png"/><Relationship Id="rId260" Type="http://schemas.openxmlformats.org/officeDocument/2006/relationships/image" Target="../media/image443.png"/><Relationship Id="rId316" Type="http://schemas.openxmlformats.org/officeDocument/2006/relationships/customXml" Target="../ink/ink346.xml"/><Relationship Id="rId55" Type="http://schemas.openxmlformats.org/officeDocument/2006/relationships/image" Target="../media/image342.png"/><Relationship Id="rId97" Type="http://schemas.openxmlformats.org/officeDocument/2006/relationships/image" Target="../media/image362.png"/><Relationship Id="rId120" Type="http://schemas.openxmlformats.org/officeDocument/2006/relationships/customXml" Target="../ink/ink247.xml"/><Relationship Id="rId358" Type="http://schemas.openxmlformats.org/officeDocument/2006/relationships/customXml" Target="../ink/ink368.xml"/><Relationship Id="rId162" Type="http://schemas.openxmlformats.org/officeDocument/2006/relationships/customXml" Target="../ink/ink268.xml"/><Relationship Id="rId218" Type="http://schemas.openxmlformats.org/officeDocument/2006/relationships/image" Target="../media/image422.png"/><Relationship Id="rId425" Type="http://schemas.openxmlformats.org/officeDocument/2006/relationships/customXml" Target="../ink/ink402.xml"/><Relationship Id="rId271" Type="http://schemas.openxmlformats.org/officeDocument/2006/relationships/customXml" Target="../ink/ink323.xml"/><Relationship Id="rId24" Type="http://schemas.openxmlformats.org/officeDocument/2006/relationships/customXml" Target="../ink/ink199.xml"/><Relationship Id="rId66" Type="http://schemas.openxmlformats.org/officeDocument/2006/relationships/customXml" Target="../ink/ink220.xml"/><Relationship Id="rId131" Type="http://schemas.openxmlformats.org/officeDocument/2006/relationships/image" Target="../media/image379.png"/><Relationship Id="rId327" Type="http://schemas.openxmlformats.org/officeDocument/2006/relationships/customXml" Target="../ink/ink352.xml"/><Relationship Id="rId369" Type="http://schemas.openxmlformats.org/officeDocument/2006/relationships/image" Target="../media/image496.png"/><Relationship Id="rId173" Type="http://schemas.openxmlformats.org/officeDocument/2006/relationships/image" Target="../media/image400.png"/><Relationship Id="rId229" Type="http://schemas.openxmlformats.org/officeDocument/2006/relationships/customXml" Target="../ink/ink302.xml"/><Relationship Id="rId380" Type="http://schemas.openxmlformats.org/officeDocument/2006/relationships/customXml" Target="../ink/ink379.xml"/><Relationship Id="rId436" Type="http://schemas.openxmlformats.org/officeDocument/2006/relationships/image" Target="../media/image529.png"/><Relationship Id="rId240" Type="http://schemas.openxmlformats.org/officeDocument/2006/relationships/image" Target="../media/image433.png"/><Relationship Id="rId35" Type="http://schemas.openxmlformats.org/officeDocument/2006/relationships/image" Target="../media/image332.png"/><Relationship Id="rId77" Type="http://schemas.openxmlformats.org/officeDocument/2006/relationships/image" Target="../media/image353.png"/><Relationship Id="rId100" Type="http://schemas.openxmlformats.org/officeDocument/2006/relationships/customXml" Target="../ink/ink237.xml"/><Relationship Id="rId282" Type="http://schemas.openxmlformats.org/officeDocument/2006/relationships/image" Target="../media/image454.png"/><Relationship Id="rId338" Type="http://schemas.openxmlformats.org/officeDocument/2006/relationships/image" Target="../media/image481.png"/><Relationship Id="rId8" Type="http://schemas.openxmlformats.org/officeDocument/2006/relationships/customXml" Target="../ink/ink191.xml"/><Relationship Id="rId142" Type="http://schemas.openxmlformats.org/officeDocument/2006/relationships/customXml" Target="../ink/ink258.xml"/><Relationship Id="rId184" Type="http://schemas.openxmlformats.org/officeDocument/2006/relationships/customXml" Target="../ink/ink279.xml"/><Relationship Id="rId391" Type="http://schemas.openxmlformats.org/officeDocument/2006/relationships/customXml" Target="../ink/ink385.xml"/><Relationship Id="rId405" Type="http://schemas.openxmlformats.org/officeDocument/2006/relationships/customXml" Target="../ink/ink392.xml"/><Relationship Id="rId447" Type="http://schemas.openxmlformats.org/officeDocument/2006/relationships/customXml" Target="../ink/ink413.xml"/><Relationship Id="rId251" Type="http://schemas.openxmlformats.org/officeDocument/2006/relationships/customXml" Target="../ink/ink313.xml"/><Relationship Id="rId46" Type="http://schemas.openxmlformats.org/officeDocument/2006/relationships/customXml" Target="../ink/ink210.xml"/><Relationship Id="rId293" Type="http://schemas.openxmlformats.org/officeDocument/2006/relationships/image" Target="../media/image459.png"/><Relationship Id="rId307" Type="http://schemas.openxmlformats.org/officeDocument/2006/relationships/image" Target="../media/image466.png"/><Relationship Id="rId349" Type="http://schemas.openxmlformats.org/officeDocument/2006/relationships/image" Target="../media/image486.png"/><Relationship Id="rId88" Type="http://schemas.openxmlformats.org/officeDocument/2006/relationships/customXml" Target="../ink/ink231.xml"/><Relationship Id="rId111" Type="http://schemas.openxmlformats.org/officeDocument/2006/relationships/image" Target="../media/image369.png"/><Relationship Id="rId153" Type="http://schemas.openxmlformats.org/officeDocument/2006/relationships/image" Target="../media/image390.png"/><Relationship Id="rId195" Type="http://schemas.openxmlformats.org/officeDocument/2006/relationships/image" Target="../media/image411.png"/><Relationship Id="rId209" Type="http://schemas.openxmlformats.org/officeDocument/2006/relationships/customXml" Target="../ink/ink292.xml"/><Relationship Id="rId360" Type="http://schemas.openxmlformats.org/officeDocument/2006/relationships/customXml" Target="../ink/ink369.xml"/><Relationship Id="rId416" Type="http://schemas.openxmlformats.org/officeDocument/2006/relationships/image" Target="../media/image519.png"/><Relationship Id="rId220" Type="http://schemas.openxmlformats.org/officeDocument/2006/relationships/image" Target="../media/image423.png"/><Relationship Id="rId458" Type="http://schemas.openxmlformats.org/officeDocument/2006/relationships/image" Target="../media/image540.png"/><Relationship Id="rId15" Type="http://schemas.openxmlformats.org/officeDocument/2006/relationships/image" Target="../media/image322.png"/><Relationship Id="rId57" Type="http://schemas.openxmlformats.org/officeDocument/2006/relationships/image" Target="../media/image343.png"/><Relationship Id="rId262" Type="http://schemas.openxmlformats.org/officeDocument/2006/relationships/image" Target="../media/image444.png"/><Relationship Id="rId318" Type="http://schemas.openxmlformats.org/officeDocument/2006/relationships/customXml" Target="../ink/ink347.xml"/><Relationship Id="rId99" Type="http://schemas.openxmlformats.org/officeDocument/2006/relationships/image" Target="../media/image363.png"/><Relationship Id="rId122" Type="http://schemas.openxmlformats.org/officeDocument/2006/relationships/customXml" Target="../ink/ink248.xml"/><Relationship Id="rId164" Type="http://schemas.openxmlformats.org/officeDocument/2006/relationships/customXml" Target="../ink/ink269.xml"/><Relationship Id="rId371" Type="http://schemas.openxmlformats.org/officeDocument/2006/relationships/image" Target="../media/image497.png"/><Relationship Id="rId427" Type="http://schemas.openxmlformats.org/officeDocument/2006/relationships/customXml" Target="../ink/ink403.xml"/><Relationship Id="rId26" Type="http://schemas.openxmlformats.org/officeDocument/2006/relationships/customXml" Target="../ink/ink200.xml"/><Relationship Id="rId231" Type="http://schemas.openxmlformats.org/officeDocument/2006/relationships/customXml" Target="../ink/ink303.xml"/><Relationship Id="rId273" Type="http://schemas.openxmlformats.org/officeDocument/2006/relationships/customXml" Target="../ink/ink324.xml"/><Relationship Id="rId329" Type="http://schemas.openxmlformats.org/officeDocument/2006/relationships/customXml" Target="../ink/ink353.xml"/><Relationship Id="rId68" Type="http://schemas.openxmlformats.org/officeDocument/2006/relationships/customXml" Target="../ink/ink221.xml"/><Relationship Id="rId133" Type="http://schemas.openxmlformats.org/officeDocument/2006/relationships/image" Target="../media/image380.png"/><Relationship Id="rId175" Type="http://schemas.openxmlformats.org/officeDocument/2006/relationships/image" Target="../media/image401.png"/><Relationship Id="rId340" Type="http://schemas.openxmlformats.org/officeDocument/2006/relationships/image" Target="../media/image482.png"/><Relationship Id="rId200" Type="http://schemas.openxmlformats.org/officeDocument/2006/relationships/customXml" Target="../ink/ink287.xml"/><Relationship Id="rId382" Type="http://schemas.openxmlformats.org/officeDocument/2006/relationships/customXml" Target="../ink/ink380.xml"/><Relationship Id="rId438" Type="http://schemas.openxmlformats.org/officeDocument/2006/relationships/image" Target="../media/image530.png"/><Relationship Id="rId242" Type="http://schemas.openxmlformats.org/officeDocument/2006/relationships/image" Target="../media/image434.png"/><Relationship Id="rId284" Type="http://schemas.openxmlformats.org/officeDocument/2006/relationships/image" Target="../media/image455.png"/><Relationship Id="rId37" Type="http://schemas.openxmlformats.org/officeDocument/2006/relationships/image" Target="../media/image333.png"/><Relationship Id="rId79" Type="http://schemas.openxmlformats.org/officeDocument/2006/relationships/image" Target="../media/image354.png"/><Relationship Id="rId102" Type="http://schemas.openxmlformats.org/officeDocument/2006/relationships/customXml" Target="../ink/ink238.xml"/><Relationship Id="rId144" Type="http://schemas.openxmlformats.org/officeDocument/2006/relationships/customXml" Target="../ink/ink259.xml"/><Relationship Id="rId90" Type="http://schemas.openxmlformats.org/officeDocument/2006/relationships/customXml" Target="../ink/ink232.xml"/><Relationship Id="rId186" Type="http://schemas.openxmlformats.org/officeDocument/2006/relationships/customXml" Target="../ink/ink280.xml"/><Relationship Id="rId351" Type="http://schemas.openxmlformats.org/officeDocument/2006/relationships/image" Target="../media/image487.png"/><Relationship Id="rId393" Type="http://schemas.openxmlformats.org/officeDocument/2006/relationships/customXml" Target="../ink/ink386.xml"/><Relationship Id="rId407" Type="http://schemas.openxmlformats.org/officeDocument/2006/relationships/customXml" Target="../ink/ink393.xml"/><Relationship Id="rId449" Type="http://schemas.openxmlformats.org/officeDocument/2006/relationships/customXml" Target="../ink/ink414.xml"/><Relationship Id="rId211" Type="http://schemas.openxmlformats.org/officeDocument/2006/relationships/customXml" Target="../ink/ink293.xml"/><Relationship Id="rId253" Type="http://schemas.openxmlformats.org/officeDocument/2006/relationships/customXml" Target="../ink/ink314.xml"/><Relationship Id="rId295" Type="http://schemas.openxmlformats.org/officeDocument/2006/relationships/image" Target="../media/image460.png"/><Relationship Id="rId309" Type="http://schemas.openxmlformats.org/officeDocument/2006/relationships/image" Target="../media/image467.png"/><Relationship Id="rId460" Type="http://schemas.openxmlformats.org/officeDocument/2006/relationships/image" Target="../media/image541.png"/><Relationship Id="rId48" Type="http://schemas.openxmlformats.org/officeDocument/2006/relationships/customXml" Target="../ink/ink211.xml"/><Relationship Id="rId113" Type="http://schemas.openxmlformats.org/officeDocument/2006/relationships/image" Target="../media/image370.png"/><Relationship Id="rId320" Type="http://schemas.openxmlformats.org/officeDocument/2006/relationships/customXml" Target="../ink/ink348.xml"/><Relationship Id="rId155" Type="http://schemas.openxmlformats.org/officeDocument/2006/relationships/image" Target="../media/image391.png"/><Relationship Id="rId197" Type="http://schemas.openxmlformats.org/officeDocument/2006/relationships/image" Target="../media/image412.png"/><Relationship Id="rId362" Type="http://schemas.openxmlformats.org/officeDocument/2006/relationships/customXml" Target="../ink/ink370.xml"/><Relationship Id="rId418" Type="http://schemas.openxmlformats.org/officeDocument/2006/relationships/image" Target="../media/image520.png"/><Relationship Id="rId222" Type="http://schemas.openxmlformats.org/officeDocument/2006/relationships/image" Target="../media/image424.png"/><Relationship Id="rId264" Type="http://schemas.openxmlformats.org/officeDocument/2006/relationships/image" Target="../media/image445.png"/><Relationship Id="rId17" Type="http://schemas.openxmlformats.org/officeDocument/2006/relationships/image" Target="../media/image323.png"/><Relationship Id="rId59" Type="http://schemas.openxmlformats.org/officeDocument/2006/relationships/image" Target="../media/image344.png"/><Relationship Id="rId124" Type="http://schemas.openxmlformats.org/officeDocument/2006/relationships/customXml" Target="../ink/ink249.xml"/><Relationship Id="rId70" Type="http://schemas.openxmlformats.org/officeDocument/2006/relationships/customXml" Target="../ink/ink222.xml"/><Relationship Id="rId166" Type="http://schemas.openxmlformats.org/officeDocument/2006/relationships/customXml" Target="../ink/ink270.xml"/><Relationship Id="rId331" Type="http://schemas.openxmlformats.org/officeDocument/2006/relationships/customXml" Target="../ink/ink354.xml"/><Relationship Id="rId373" Type="http://schemas.openxmlformats.org/officeDocument/2006/relationships/image" Target="../media/image498.png"/><Relationship Id="rId429" Type="http://schemas.openxmlformats.org/officeDocument/2006/relationships/customXml" Target="../ink/ink404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304.xml"/><Relationship Id="rId440" Type="http://schemas.openxmlformats.org/officeDocument/2006/relationships/image" Target="../media/image531.png"/><Relationship Id="rId28" Type="http://schemas.openxmlformats.org/officeDocument/2006/relationships/customXml" Target="../ink/ink201.xml"/><Relationship Id="rId275" Type="http://schemas.openxmlformats.org/officeDocument/2006/relationships/customXml" Target="../ink/ink325.xml"/><Relationship Id="rId300" Type="http://schemas.openxmlformats.org/officeDocument/2006/relationships/customXml" Target="../ink/ink338.xml"/><Relationship Id="rId81" Type="http://schemas.openxmlformats.org/officeDocument/2006/relationships/image" Target="../media/image355.png"/><Relationship Id="rId135" Type="http://schemas.openxmlformats.org/officeDocument/2006/relationships/image" Target="../media/image381.png"/><Relationship Id="rId177" Type="http://schemas.openxmlformats.org/officeDocument/2006/relationships/image" Target="../media/image402.png"/><Relationship Id="rId342" Type="http://schemas.openxmlformats.org/officeDocument/2006/relationships/image" Target="../media/image483.png"/><Relationship Id="rId384" Type="http://schemas.openxmlformats.org/officeDocument/2006/relationships/customXml" Target="../ink/ink381.xml"/><Relationship Id="rId202" Type="http://schemas.openxmlformats.org/officeDocument/2006/relationships/customXml" Target="../ink/ink288.xml"/><Relationship Id="rId244" Type="http://schemas.openxmlformats.org/officeDocument/2006/relationships/image" Target="../media/image435.png"/><Relationship Id="rId39" Type="http://schemas.openxmlformats.org/officeDocument/2006/relationships/image" Target="../media/image334.png"/><Relationship Id="rId286" Type="http://schemas.openxmlformats.org/officeDocument/2006/relationships/customXml" Target="../ink/ink331.xml"/><Relationship Id="rId451" Type="http://schemas.openxmlformats.org/officeDocument/2006/relationships/customXml" Target="../ink/ink415.xml"/><Relationship Id="rId50" Type="http://schemas.openxmlformats.org/officeDocument/2006/relationships/customXml" Target="../ink/ink212.xml"/><Relationship Id="rId104" Type="http://schemas.openxmlformats.org/officeDocument/2006/relationships/customXml" Target="../ink/ink239.xml"/><Relationship Id="rId146" Type="http://schemas.openxmlformats.org/officeDocument/2006/relationships/customXml" Target="../ink/ink260.xml"/><Relationship Id="rId188" Type="http://schemas.openxmlformats.org/officeDocument/2006/relationships/customXml" Target="../ink/ink281.xml"/><Relationship Id="rId311" Type="http://schemas.openxmlformats.org/officeDocument/2006/relationships/image" Target="../media/image468.png"/><Relationship Id="rId353" Type="http://schemas.openxmlformats.org/officeDocument/2006/relationships/image" Target="../media/image488.png"/><Relationship Id="rId395" Type="http://schemas.openxmlformats.org/officeDocument/2006/relationships/customXml" Target="../ink/ink387.xml"/><Relationship Id="rId409" Type="http://schemas.openxmlformats.org/officeDocument/2006/relationships/customXml" Target="../ink/ink394.xml"/><Relationship Id="rId92" Type="http://schemas.openxmlformats.org/officeDocument/2006/relationships/customXml" Target="../ink/ink233.xml"/><Relationship Id="rId213" Type="http://schemas.openxmlformats.org/officeDocument/2006/relationships/customXml" Target="../ink/ink294.xml"/><Relationship Id="rId420" Type="http://schemas.openxmlformats.org/officeDocument/2006/relationships/image" Target="../media/image5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customXml" Target="../ink/ink420.xml"/><Relationship Id="rId113" Type="http://schemas.openxmlformats.org/officeDocument/2006/relationships/image" Target="../media/image59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_tradnl" b="1" dirty="0"/>
              <a:t>TRANSFORMACIONES HOMOGÉNEAS</a:t>
            </a:r>
            <a:br>
              <a:rPr lang="es-ES_tradnl" b="1" dirty="0"/>
            </a:br>
            <a:r>
              <a:rPr lang="es-ES_tradnl" b="1" dirty="0"/>
              <a:t>CINEMÁTICA DIRECTA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99529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Convenci</a:t>
            </a:r>
            <a:r>
              <a:rPr lang="es-ES_tradnl" err="1"/>
              <a:t>ón</a:t>
            </a:r>
            <a:r>
              <a:rPr lang="es-ES_tradnl"/>
              <a:t> </a:t>
            </a:r>
            <a:r>
              <a:rPr lang="es-ES_tradnl" err="1"/>
              <a:t>Denavit-Hartemberg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604" y="1565773"/>
            <a:ext cx="8327602" cy="529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28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Convenci</a:t>
            </a:r>
            <a:r>
              <a:rPr lang="es-ES_tradnl" err="1"/>
              <a:t>ón</a:t>
            </a:r>
            <a:r>
              <a:rPr lang="es-ES_tradnl"/>
              <a:t> </a:t>
            </a:r>
            <a:r>
              <a:rPr lang="es-ES_tradnl" err="1"/>
              <a:t>Denavit-Hartemberg</a:t>
            </a:r>
            <a:endParaRPr lang="es-C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CO" dirty="0"/>
              <a:t>Una vez establecidos los marcos, se puede determinar la posición y orientación del marco </a:t>
            </a:r>
            <a:r>
              <a:rPr lang="es-CO" i="1" dirty="0">
                <a:latin typeface="Times New Roman"/>
                <a:cs typeface="Times New Roman"/>
              </a:rPr>
              <a:t>i</a:t>
            </a:r>
            <a:r>
              <a:rPr lang="es-CO" dirty="0"/>
              <a:t> con respecto al marco</a:t>
            </a:r>
            <a:r>
              <a:rPr lang="es-CO" i="1" dirty="0">
                <a:latin typeface="Times New Roman"/>
                <a:cs typeface="Times New Roman"/>
              </a:rPr>
              <a:t> i-1 </a:t>
            </a:r>
            <a:r>
              <a:rPr lang="es-CO" dirty="0">
                <a:cs typeface="Times New Roman"/>
              </a:rPr>
              <a:t>mediante los siguientes parámetros:</a:t>
            </a:r>
          </a:p>
          <a:p>
            <a:pPr lvl="1"/>
            <a:r>
              <a:rPr lang="es-CO" i="1" dirty="0" err="1">
                <a:latin typeface="Times New Roman"/>
                <a:cs typeface="Times New Roman"/>
              </a:rPr>
              <a:t>a</a:t>
            </a:r>
            <a:r>
              <a:rPr lang="es-CO" i="1" baseline="-25000" dirty="0" err="1">
                <a:latin typeface="Times New Roman"/>
                <a:cs typeface="Times New Roman"/>
              </a:rPr>
              <a:t>i</a:t>
            </a:r>
            <a:r>
              <a:rPr lang="es-CO" dirty="0">
                <a:cs typeface="Times New Roman"/>
              </a:rPr>
              <a:t> </a:t>
            </a:r>
            <a:r>
              <a:rPr lang="es-CO" dirty="0">
                <a:cs typeface="Times New Roman"/>
                <a:sym typeface="Wingdings" panose="05000000000000000000" pitchFamily="2" charset="2"/>
              </a:rPr>
              <a:t> </a:t>
            </a:r>
            <a:r>
              <a:rPr lang="es-CO" dirty="0">
                <a:cs typeface="Times New Roman"/>
              </a:rPr>
              <a:t>Distancia entre </a:t>
            </a:r>
            <a:r>
              <a:rPr lang="es-CO" i="1" dirty="0" err="1">
                <a:latin typeface="Times New Roman"/>
                <a:cs typeface="Times New Roman"/>
              </a:rPr>
              <a:t>Oi</a:t>
            </a:r>
            <a:r>
              <a:rPr lang="es-CO" i="1" dirty="0">
                <a:latin typeface="Times New Roman"/>
                <a:cs typeface="Times New Roman"/>
              </a:rPr>
              <a:t> y </a:t>
            </a:r>
            <a:r>
              <a:rPr lang="es-CO" i="1" dirty="0" err="1">
                <a:latin typeface="Times New Roman"/>
                <a:cs typeface="Times New Roman"/>
              </a:rPr>
              <a:t>Oi</a:t>
            </a:r>
            <a:r>
              <a:rPr lang="es-CO" i="1" dirty="0">
                <a:latin typeface="Times New Roman"/>
                <a:cs typeface="Times New Roman"/>
              </a:rPr>
              <a:t>’ </a:t>
            </a:r>
            <a:r>
              <a:rPr lang="es-CO" dirty="0">
                <a:cs typeface="Times New Roman"/>
              </a:rPr>
              <a:t>(constante)</a:t>
            </a:r>
          </a:p>
          <a:p>
            <a:pPr lvl="1"/>
            <a:r>
              <a:rPr lang="es-CO" i="1" dirty="0">
                <a:latin typeface="Times New Roman"/>
                <a:cs typeface="Times New Roman"/>
              </a:rPr>
              <a:t>d</a:t>
            </a:r>
            <a:r>
              <a:rPr lang="es-CO" i="1" baseline="-25000" dirty="0">
                <a:latin typeface="Times New Roman"/>
                <a:cs typeface="Times New Roman"/>
              </a:rPr>
              <a:t>i</a:t>
            </a:r>
            <a:r>
              <a:rPr lang="es-CO" dirty="0">
                <a:cs typeface="Times New Roman"/>
              </a:rPr>
              <a:t> </a:t>
            </a:r>
            <a:r>
              <a:rPr lang="es-CO" dirty="0">
                <a:cs typeface="Times New Roman"/>
                <a:sym typeface="Wingdings" panose="05000000000000000000" pitchFamily="2" charset="2"/>
              </a:rPr>
              <a:t> </a:t>
            </a:r>
            <a:r>
              <a:rPr lang="es-CO" dirty="0">
                <a:cs typeface="Times New Roman"/>
              </a:rPr>
              <a:t>Coordenada de </a:t>
            </a:r>
            <a:r>
              <a:rPr lang="es-CO" i="1" dirty="0" err="1">
                <a:latin typeface="Times New Roman"/>
                <a:cs typeface="Times New Roman"/>
              </a:rPr>
              <a:t>Oi</a:t>
            </a:r>
            <a:r>
              <a:rPr lang="es-CO" i="1" dirty="0">
                <a:latin typeface="Times New Roman"/>
                <a:cs typeface="Times New Roman"/>
              </a:rPr>
              <a:t>’ </a:t>
            </a:r>
            <a:r>
              <a:rPr lang="es-CO" dirty="0">
                <a:cs typeface="Times New Roman"/>
              </a:rPr>
              <a:t>a lo largo de </a:t>
            </a:r>
            <a:r>
              <a:rPr lang="es-CO" i="1" dirty="0">
                <a:latin typeface="Times New Roman"/>
                <a:cs typeface="Times New Roman"/>
              </a:rPr>
              <a:t>z</a:t>
            </a:r>
            <a:r>
              <a:rPr lang="es-CO" i="1" baseline="-25000" dirty="0">
                <a:latin typeface="Times New Roman"/>
                <a:cs typeface="Times New Roman"/>
              </a:rPr>
              <a:t>i-1 </a:t>
            </a:r>
            <a:r>
              <a:rPr lang="es-CO" dirty="0">
                <a:cs typeface="Times New Roman"/>
              </a:rPr>
              <a:t>(Juntura i prismática)</a:t>
            </a:r>
            <a:endParaRPr lang="es-CO" i="1" baseline="-25000" dirty="0">
              <a:latin typeface="Times New Roman" panose="02020603050405020304" pitchFamily="18" charset="0"/>
              <a:cs typeface="Times New Roman"/>
            </a:endParaRPr>
          </a:p>
          <a:p>
            <a:pPr lvl="1"/>
            <a:r>
              <a:rPr lang="el-GR" i="1" dirty="0">
                <a:latin typeface="Times New Roman"/>
                <a:cs typeface="Times New Roman"/>
              </a:rPr>
              <a:t>α</a:t>
            </a:r>
            <a:r>
              <a:rPr lang="es-CO" i="1" baseline="-25000" dirty="0">
                <a:latin typeface="Times New Roman"/>
                <a:cs typeface="Times New Roman"/>
              </a:rPr>
              <a:t>i</a:t>
            </a:r>
            <a:r>
              <a:rPr lang="es-CO" dirty="0">
                <a:cs typeface="Times New Roman"/>
              </a:rPr>
              <a:t> </a:t>
            </a:r>
            <a:r>
              <a:rPr lang="es-CO" dirty="0">
                <a:cs typeface="Times New Roman"/>
                <a:sym typeface="Wingdings" panose="05000000000000000000" pitchFamily="2" charset="2"/>
              </a:rPr>
              <a:t> </a:t>
            </a:r>
            <a:r>
              <a:rPr lang="es-CO" dirty="0">
                <a:cs typeface="Times New Roman"/>
              </a:rPr>
              <a:t>Ángulo entre los ejes </a:t>
            </a:r>
            <a:r>
              <a:rPr lang="es-CO" i="1" dirty="0">
                <a:latin typeface="Times New Roman"/>
                <a:cs typeface="Times New Roman"/>
              </a:rPr>
              <a:t>z</a:t>
            </a:r>
            <a:r>
              <a:rPr lang="es-CO" i="1" baseline="-25000" dirty="0">
                <a:latin typeface="Times New Roman"/>
                <a:cs typeface="Times New Roman"/>
              </a:rPr>
              <a:t>i-1</a:t>
            </a:r>
            <a:r>
              <a:rPr lang="es-CO" i="1" dirty="0">
                <a:latin typeface="Times New Roman"/>
                <a:cs typeface="Times New Roman"/>
              </a:rPr>
              <a:t> </a:t>
            </a:r>
            <a:r>
              <a:rPr lang="es-CO" dirty="0">
                <a:cs typeface="Times New Roman"/>
              </a:rPr>
              <a:t>y</a:t>
            </a:r>
            <a:r>
              <a:rPr lang="es-CO" i="1" dirty="0">
                <a:latin typeface="Times New Roman"/>
                <a:cs typeface="Times New Roman"/>
              </a:rPr>
              <a:t> </a:t>
            </a:r>
            <a:r>
              <a:rPr lang="es-CO" i="1" dirty="0" err="1">
                <a:latin typeface="Times New Roman"/>
                <a:cs typeface="Times New Roman"/>
              </a:rPr>
              <a:t>z</a:t>
            </a:r>
            <a:r>
              <a:rPr lang="es-CO" i="1" baseline="-25000" dirty="0" err="1">
                <a:latin typeface="Times New Roman"/>
                <a:cs typeface="Times New Roman"/>
              </a:rPr>
              <a:t>i</a:t>
            </a:r>
            <a:r>
              <a:rPr lang="es-CO" i="1" baseline="-25000" dirty="0">
                <a:latin typeface="Times New Roman"/>
                <a:cs typeface="Times New Roman"/>
              </a:rPr>
              <a:t> </a:t>
            </a:r>
            <a:r>
              <a:rPr lang="es-CO" dirty="0">
                <a:cs typeface="Times New Roman"/>
              </a:rPr>
              <a:t>alrededor de </a:t>
            </a:r>
            <a:r>
              <a:rPr lang="es-CO" i="1" dirty="0">
                <a:latin typeface="Times New Roman"/>
                <a:cs typeface="Times New Roman"/>
              </a:rPr>
              <a:t>x</a:t>
            </a:r>
            <a:r>
              <a:rPr lang="es-CO" i="1" baseline="-25000" dirty="0">
                <a:latin typeface="Times New Roman"/>
                <a:cs typeface="Times New Roman"/>
              </a:rPr>
              <a:t>i</a:t>
            </a:r>
            <a:r>
              <a:rPr lang="es-CO" dirty="0">
                <a:cs typeface="Times New Roman"/>
              </a:rPr>
              <a:t>, positivo en sentido antihorario (constante)</a:t>
            </a:r>
          </a:p>
          <a:p>
            <a:pPr lvl="1"/>
            <a:r>
              <a:rPr lang="el-GR" i="1" dirty="0">
                <a:latin typeface="Times New Roman"/>
                <a:cs typeface="Times New Roman"/>
              </a:rPr>
              <a:t>θ</a:t>
            </a:r>
            <a:r>
              <a:rPr lang="es-CO" i="1" baseline="-25000" dirty="0">
                <a:latin typeface="Times New Roman"/>
                <a:cs typeface="Times New Roman"/>
              </a:rPr>
              <a:t>i</a:t>
            </a:r>
            <a:r>
              <a:rPr lang="es-CO" dirty="0">
                <a:cs typeface="Times New Roman"/>
              </a:rPr>
              <a:t> </a:t>
            </a:r>
            <a:r>
              <a:rPr lang="es-CO" dirty="0">
                <a:cs typeface="Times New Roman"/>
                <a:sym typeface="Wingdings" panose="05000000000000000000" pitchFamily="2" charset="2"/>
              </a:rPr>
              <a:t> </a:t>
            </a:r>
            <a:r>
              <a:rPr lang="es-CO" dirty="0">
                <a:cs typeface="Times New Roman"/>
              </a:rPr>
              <a:t>Ángulo entre los ejes </a:t>
            </a:r>
            <a:r>
              <a:rPr lang="es-CO" i="1" dirty="0">
                <a:latin typeface="Times New Roman"/>
                <a:cs typeface="Times New Roman"/>
              </a:rPr>
              <a:t>x</a:t>
            </a:r>
            <a:r>
              <a:rPr lang="es-CO" i="1" baseline="-25000" dirty="0">
                <a:latin typeface="Times New Roman"/>
                <a:cs typeface="Times New Roman"/>
              </a:rPr>
              <a:t>i-1</a:t>
            </a:r>
            <a:r>
              <a:rPr lang="es-CO" i="1" dirty="0">
                <a:latin typeface="Times New Roman"/>
                <a:cs typeface="Times New Roman"/>
              </a:rPr>
              <a:t> </a:t>
            </a:r>
            <a:r>
              <a:rPr lang="es-CO" dirty="0">
                <a:cs typeface="Times New Roman"/>
              </a:rPr>
              <a:t>y</a:t>
            </a:r>
            <a:r>
              <a:rPr lang="es-CO" i="1" dirty="0">
                <a:latin typeface="Times New Roman"/>
                <a:cs typeface="Times New Roman"/>
              </a:rPr>
              <a:t> x</a:t>
            </a:r>
            <a:r>
              <a:rPr lang="es-CO" i="1" baseline="-25000" dirty="0">
                <a:latin typeface="Times New Roman"/>
                <a:cs typeface="Times New Roman"/>
              </a:rPr>
              <a:t>i</a:t>
            </a:r>
            <a:r>
              <a:rPr lang="es-CO" i="1" dirty="0">
                <a:latin typeface="Times New Roman"/>
                <a:cs typeface="Times New Roman"/>
              </a:rPr>
              <a:t> </a:t>
            </a:r>
            <a:r>
              <a:rPr lang="es-CO" dirty="0">
                <a:cs typeface="Times New Roman"/>
              </a:rPr>
              <a:t>alrededor de </a:t>
            </a:r>
            <a:r>
              <a:rPr lang="es-CO" i="1" dirty="0">
                <a:latin typeface="Times New Roman"/>
                <a:cs typeface="Times New Roman"/>
              </a:rPr>
              <a:t>z</a:t>
            </a:r>
            <a:r>
              <a:rPr lang="es-CO" i="1" baseline="-25000" dirty="0">
                <a:latin typeface="Times New Roman"/>
                <a:cs typeface="Times New Roman"/>
              </a:rPr>
              <a:t>i-1</a:t>
            </a:r>
            <a:r>
              <a:rPr lang="es-CO" dirty="0">
                <a:cs typeface="Times New Roman"/>
              </a:rPr>
              <a:t>, positivo en sentido </a:t>
            </a:r>
            <a:r>
              <a:rPr lang="es-CO" dirty="0" err="1">
                <a:cs typeface="Times New Roman"/>
              </a:rPr>
              <a:t>anti-horario</a:t>
            </a:r>
            <a:r>
              <a:rPr lang="es-CO" dirty="0">
                <a:cs typeface="Times New Roman"/>
              </a:rPr>
              <a:t> (Juntura i rotacional)</a:t>
            </a:r>
          </a:p>
          <a:p>
            <a:pPr marL="457200" lvl="1" indent="0">
              <a:buNone/>
            </a:pPr>
            <a:endParaRPr lang="es-CO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453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Convenci</a:t>
            </a:r>
            <a:r>
              <a:rPr lang="es-ES_tradnl" err="1"/>
              <a:t>ón</a:t>
            </a:r>
            <a:r>
              <a:rPr lang="es-ES_tradnl"/>
              <a:t> </a:t>
            </a:r>
            <a:r>
              <a:rPr lang="es-ES_tradnl" err="1"/>
              <a:t>Denavit-Hartemberg</a:t>
            </a:r>
            <a:endParaRPr lang="es-CO"/>
          </a:p>
        </p:txBody>
      </p:sp>
      <p:pic>
        <p:nvPicPr>
          <p:cNvPr id="4" name="Denavit-Hartenberg Reference Frame Layou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13148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Convenci</a:t>
            </a:r>
            <a:r>
              <a:rPr lang="es-ES_tradnl" err="1"/>
              <a:t>ón</a:t>
            </a:r>
            <a:r>
              <a:rPr lang="es-ES_tradnl"/>
              <a:t> </a:t>
            </a:r>
            <a:r>
              <a:rPr lang="es-ES_tradnl" err="1"/>
              <a:t>Denavit-Hartemberg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2400"/>
              <a:t>Transformación de coordenadas entre el marco </a:t>
            </a:r>
            <a:r>
              <a:rPr lang="es-CO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s-CO" sz="2400"/>
              <a:t> y el marco </a:t>
            </a:r>
            <a:r>
              <a:rPr lang="es-CO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i-1</a:t>
            </a:r>
            <a:endParaRPr lang="es-ES_tradnl" sz="24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s-ES_tradnl" sz="2000"/>
              <a:t>Elegir un marco alineado con i-1 </a:t>
            </a:r>
          </a:p>
          <a:p>
            <a:pPr lvl="1"/>
            <a:r>
              <a:rPr lang="es-ES_tradnl" sz="2000"/>
              <a:t>Trasladar el marco </a:t>
            </a:r>
            <a:r>
              <a:rPr lang="es-ES_tradnl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s-ES_tradnl" sz="20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s-ES_tradnl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_tradnl" sz="2000"/>
              <a:t>a lo largo del eje </a:t>
            </a:r>
            <a:r>
              <a:rPr lang="es-ES_tradnl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s-ES_tradnl" sz="20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i-1</a:t>
            </a:r>
            <a:r>
              <a:rPr lang="es-ES_tradnl" sz="2000"/>
              <a:t> y rotar </a:t>
            </a:r>
            <a:r>
              <a:rPr lang="el-GR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s-CO" sz="20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s-CO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2000"/>
              <a:t>alrededor de</a:t>
            </a:r>
            <a:r>
              <a:rPr lang="es-CO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 z</a:t>
            </a:r>
            <a:r>
              <a:rPr lang="es-CO" sz="20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i-1</a:t>
            </a:r>
            <a:r>
              <a:rPr lang="es-CO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O" sz="2000">
                <a:sym typeface="Wingdings" panose="05000000000000000000" pitchFamily="2" charset="2"/>
              </a:rPr>
              <a:t> alinea el marco actual con </a:t>
            </a:r>
            <a:r>
              <a:rPr lang="es-CO" sz="2000" i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i’</a:t>
            </a:r>
          </a:p>
          <a:p>
            <a:pPr lvl="1"/>
            <a:endParaRPr lang="es-CO" sz="200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s-CO" sz="200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s-CO" sz="200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s-CO" sz="2000">
              <a:sym typeface="Wingdings" panose="05000000000000000000" pitchFamily="2" charset="2"/>
            </a:endParaRPr>
          </a:p>
          <a:p>
            <a:pPr lvl="1"/>
            <a:r>
              <a:rPr lang="es-ES_tradnl" sz="2000"/>
              <a:t>Trasladar el marco alineado con i’ </a:t>
            </a:r>
            <a:r>
              <a:rPr lang="es-ES_tradnl" sz="20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s-ES_tradnl" sz="2000" i="1" baseline="-2500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s-ES_tradnl" sz="2000"/>
              <a:t> a lo largo de </a:t>
            </a:r>
            <a:r>
              <a:rPr lang="es-ES_tradnl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ES_tradnl" sz="20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i’</a:t>
            </a:r>
            <a:r>
              <a:rPr lang="es-ES_tradnl" sz="2000"/>
              <a:t> y rotar </a:t>
            </a:r>
            <a:r>
              <a:rPr lang="el-GR" sz="2000"/>
              <a:t>α</a:t>
            </a:r>
            <a:r>
              <a:rPr lang="es-CO" sz="20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s-CO" sz="2000"/>
              <a:t>alrededor de </a:t>
            </a:r>
            <a:r>
              <a:rPr lang="es-CO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s-CO" sz="2000" i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s-CO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s-CO" sz="2000"/>
              <a:t> </a:t>
            </a:r>
            <a:r>
              <a:rPr lang="es-CO" sz="2000">
                <a:sym typeface="Wingdings" panose="05000000000000000000" pitchFamily="2" charset="2"/>
              </a:rPr>
              <a:t> alinea el marco actual con el marco </a:t>
            </a:r>
            <a:r>
              <a:rPr lang="es-CO" sz="2000" i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i</a:t>
            </a:r>
          </a:p>
          <a:p>
            <a:pPr marL="457200" lvl="1" indent="0">
              <a:buNone/>
            </a:pPr>
            <a:endParaRPr lang="es-CO" sz="2000">
              <a:sym typeface="Wingdings" panose="05000000000000000000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-1" r="1205"/>
          <a:stretch/>
        </p:blipFill>
        <p:spPr>
          <a:xfrm>
            <a:off x="3811920" y="2862338"/>
            <a:ext cx="4082400" cy="15899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285" y="5165328"/>
            <a:ext cx="3460077" cy="143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424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Convenci</a:t>
            </a:r>
            <a:r>
              <a:rPr lang="es-ES_tradnl" err="1"/>
              <a:t>ón</a:t>
            </a:r>
            <a:r>
              <a:rPr lang="es-ES_tradnl"/>
              <a:t> </a:t>
            </a:r>
            <a:r>
              <a:rPr lang="es-ES_tradnl" err="1"/>
              <a:t>Denavit-Hartemberg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2400"/>
              <a:t>Transformación de coordenadas entre el marco </a:t>
            </a:r>
            <a:r>
              <a:rPr lang="es-CO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s-CO" sz="2400"/>
              <a:t> y el marco </a:t>
            </a:r>
            <a:r>
              <a:rPr lang="es-CO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i-1</a:t>
            </a:r>
            <a:endParaRPr lang="es-ES_tradnl" sz="24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s-CO" sz="2000">
                <a:sym typeface="Wingdings" panose="05000000000000000000" pitchFamily="2" charset="2"/>
              </a:rPr>
              <a:t>Trasformación de coordenadas resultante  </a:t>
            </a:r>
            <a:r>
              <a:rPr lang="es-CO" sz="2000" err="1">
                <a:sym typeface="Wingdings" panose="05000000000000000000" pitchFamily="2" charset="2"/>
              </a:rPr>
              <a:t>postmultiplicación</a:t>
            </a:r>
            <a:r>
              <a:rPr lang="es-CO" sz="2000">
                <a:sym typeface="Wingdings" panose="05000000000000000000" pitchFamily="2" charset="2"/>
              </a:rPr>
              <a:t> de las transformaciones individuales</a:t>
            </a:r>
            <a:endParaRPr lang="en-US" sz="20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593" y="3092636"/>
            <a:ext cx="8066623" cy="160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45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Transformación de Coordenadas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CO" sz="2400"/>
              <a:t>Representación de la posición y orientación de un cuerpo rígido: translación y rotación </a:t>
            </a:r>
          </a:p>
          <a:p>
            <a:endParaRPr lang="es-CO" sz="2400"/>
          </a:p>
          <a:p>
            <a:endParaRPr lang="es-CO" sz="2400"/>
          </a:p>
          <a:p>
            <a:endParaRPr lang="es-CO" sz="2400"/>
          </a:p>
          <a:p>
            <a:endParaRPr lang="es-CO" sz="2400"/>
          </a:p>
          <a:p>
            <a:endParaRPr lang="es-CO" sz="2400"/>
          </a:p>
          <a:p>
            <a:endParaRPr lang="es-CO" sz="2400"/>
          </a:p>
          <a:p>
            <a:endParaRPr lang="es-CO" sz="2400"/>
          </a:p>
          <a:p>
            <a:r>
              <a:rPr lang="es-CO" sz="2400"/>
              <a:t>La Transformación de Coordenadas expresa la posición del punto P con respecto a un marco de referencia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874" y="2253532"/>
            <a:ext cx="6770251" cy="31952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351" y="5852245"/>
            <a:ext cx="2907000" cy="688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0" name="Entrada de lápiz 39">
                <a:extLst>
                  <a:ext uri="{FF2B5EF4-FFF2-40B4-BE49-F238E27FC236}">
                    <a16:creationId xmlns:a16="http://schemas.microsoft.com/office/drawing/2014/main" id="{0231FA8E-FD7E-8423-E399-0913B6B05025}"/>
                  </a:ext>
                </a:extLst>
              </p14:cNvPr>
              <p14:cNvContentPartPr/>
              <p14:nvPr/>
            </p14:nvContentPartPr>
            <p14:xfrm>
              <a:off x="7738945" y="3607452"/>
              <a:ext cx="33840" cy="39600"/>
            </p14:xfrm>
          </p:contentPart>
        </mc:Choice>
        <mc:Fallback xmlns="">
          <p:pic>
            <p:nvPicPr>
              <p:cNvPr id="40" name="Entrada de lápiz 39">
                <a:extLst>
                  <a:ext uri="{FF2B5EF4-FFF2-40B4-BE49-F238E27FC236}">
                    <a16:creationId xmlns:a16="http://schemas.microsoft.com/office/drawing/2014/main" id="{0231FA8E-FD7E-8423-E399-0913B6B0502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723628" y="3591972"/>
                <a:ext cx="64118" cy="7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upo 61">
            <a:extLst>
              <a:ext uri="{FF2B5EF4-FFF2-40B4-BE49-F238E27FC236}">
                <a16:creationId xmlns:a16="http://schemas.microsoft.com/office/drawing/2014/main" id="{399A74F8-C2F3-DD87-877B-EC623E97390F}"/>
              </a:ext>
            </a:extLst>
          </p:cNvPr>
          <p:cNvGrpSpPr/>
          <p:nvPr/>
        </p:nvGrpSpPr>
        <p:grpSpPr>
          <a:xfrm>
            <a:off x="4035625" y="3582612"/>
            <a:ext cx="3705840" cy="975240"/>
            <a:chOff x="4035625" y="3582612"/>
            <a:chExt cx="3705840" cy="97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0" name="Entrada de lápiz 59">
                  <a:extLst>
                    <a:ext uri="{FF2B5EF4-FFF2-40B4-BE49-F238E27FC236}">
                      <a16:creationId xmlns:a16="http://schemas.microsoft.com/office/drawing/2014/main" id="{ABAC350D-1E72-21B8-D407-87B0947975A4}"/>
                    </a:ext>
                  </a:extLst>
                </p14:cNvPr>
                <p14:cNvContentPartPr/>
                <p14:nvPr/>
              </p14:nvContentPartPr>
              <p14:xfrm>
                <a:off x="4035625" y="3622212"/>
                <a:ext cx="3705840" cy="935640"/>
              </p14:xfrm>
            </p:contentPart>
          </mc:Choice>
          <mc:Fallback xmlns="">
            <p:pic>
              <p:nvPicPr>
                <p:cNvPr id="60" name="Entrada de lápiz 59">
                  <a:extLst>
                    <a:ext uri="{FF2B5EF4-FFF2-40B4-BE49-F238E27FC236}">
                      <a16:creationId xmlns:a16="http://schemas.microsoft.com/office/drawing/2014/main" id="{ABAC350D-1E72-21B8-D407-87B0947975A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020145" y="3606726"/>
                  <a:ext cx="3736440" cy="9662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038AF872-6912-41CB-81B2-6165CE254901}"/>
                    </a:ext>
                  </a:extLst>
                </p14:cNvPr>
                <p14:cNvContentPartPr/>
                <p14:nvPr/>
              </p14:nvContentPartPr>
              <p14:xfrm>
                <a:off x="7617625" y="3582612"/>
                <a:ext cx="119520" cy="15264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038AF872-6912-41CB-81B2-6165CE25490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602145" y="3567132"/>
                  <a:ext cx="150120" cy="18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upo 64">
            <a:extLst>
              <a:ext uri="{FF2B5EF4-FFF2-40B4-BE49-F238E27FC236}">
                <a16:creationId xmlns:a16="http://schemas.microsoft.com/office/drawing/2014/main" id="{9819C68C-661F-4163-05AC-94AF34947C8C}"/>
              </a:ext>
            </a:extLst>
          </p:cNvPr>
          <p:cNvGrpSpPr/>
          <p:nvPr/>
        </p:nvGrpSpPr>
        <p:grpSpPr>
          <a:xfrm>
            <a:off x="6658945" y="2773692"/>
            <a:ext cx="1058040" cy="832680"/>
            <a:chOff x="6658945" y="2773692"/>
            <a:chExt cx="1058040" cy="83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5DC5BDA5-F1EA-9ADE-6D77-1D33F09C3B90}"/>
                    </a:ext>
                  </a:extLst>
                </p14:cNvPr>
                <p14:cNvContentPartPr/>
                <p14:nvPr/>
              </p14:nvContentPartPr>
              <p14:xfrm>
                <a:off x="6684505" y="2807892"/>
                <a:ext cx="1032480" cy="79848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5DC5BDA5-F1EA-9ADE-6D77-1D33F09C3B9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69025" y="2792412"/>
                  <a:ext cx="1063080" cy="82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2BCC5751-0C9E-F5F8-53C4-9F1C133FD0E8}"/>
                    </a:ext>
                  </a:extLst>
                </p14:cNvPr>
                <p14:cNvContentPartPr/>
                <p14:nvPr/>
              </p14:nvContentPartPr>
              <p14:xfrm>
                <a:off x="6658945" y="2773692"/>
                <a:ext cx="115560" cy="11484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2BCC5751-0C9E-F5F8-53C4-9F1C133FD0E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643465" y="2758163"/>
                  <a:ext cx="146160" cy="145536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76502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Transformaciones Homogéneas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938516" cy="4351338"/>
          </a:xfrm>
        </p:spPr>
        <p:txBody>
          <a:bodyPr>
            <a:normAutofit/>
          </a:bodyPr>
          <a:lstStyle/>
          <a:p>
            <a:r>
              <a:rPr lang="es-CO" sz="2400"/>
              <a:t>Representación homogénea de un vector </a:t>
            </a:r>
            <a:r>
              <a:rPr lang="es-CO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  <a:p>
            <a:endParaRPr lang="es-CO" sz="2400"/>
          </a:p>
          <a:p>
            <a:pPr marL="0" indent="0">
              <a:buNone/>
            </a:pPr>
            <a:endParaRPr lang="es-CO" sz="2400"/>
          </a:p>
          <a:p>
            <a:r>
              <a:rPr lang="es-CO" sz="2400"/>
              <a:t>Considerando </a:t>
            </a:r>
          </a:p>
          <a:p>
            <a:endParaRPr lang="es-CO" sz="2400"/>
          </a:p>
          <a:p>
            <a:pPr marL="0" indent="0">
              <a:buNone/>
            </a:pPr>
            <a:endParaRPr lang="es-CO" sz="2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072" t="4867"/>
          <a:stretch/>
        </p:blipFill>
        <p:spPr>
          <a:xfrm>
            <a:off x="2444700" y="2510326"/>
            <a:ext cx="1002263" cy="11063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287" y="5282132"/>
            <a:ext cx="3213000" cy="15306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2927" y="3551668"/>
            <a:ext cx="1624233" cy="3949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2927" y="3988936"/>
            <a:ext cx="2007732" cy="34981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47537" y="4518500"/>
            <a:ext cx="1063321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sz="2400"/>
              <a:t>La transformación de coordenadas se puede escribir como una matriz </a:t>
            </a:r>
            <a:r>
              <a:rPr lang="es-CO" sz="2400">
                <a:sym typeface="Wingdings" panose="05000000000000000000" pitchFamily="2" charset="2"/>
              </a:rPr>
              <a:t> </a:t>
            </a:r>
            <a:r>
              <a:rPr lang="es-CO" sz="2400"/>
              <a:t>de transformación homogénea que pertenece al grupo </a:t>
            </a:r>
            <a:r>
              <a:rPr lang="es-CO" sz="2400" err="1"/>
              <a:t>Euclideano</a:t>
            </a:r>
            <a:r>
              <a:rPr lang="es-CO" sz="2400"/>
              <a:t> especial</a:t>
            </a:r>
          </a:p>
          <a:p>
            <a:r>
              <a:rPr lang="es-CO" sz="2400"/>
              <a:t> </a:t>
            </a:r>
          </a:p>
          <a:p>
            <a:endParaRPr lang="es-CO" sz="2400"/>
          </a:p>
        </p:txBody>
      </p:sp>
      <p:sp>
        <p:nvSpPr>
          <p:cNvPr id="12" name="TextBox 11"/>
          <p:cNvSpPr txBox="1"/>
          <p:nvPr/>
        </p:nvSpPr>
        <p:spPr>
          <a:xfrm>
            <a:off x="6164143" y="5568287"/>
            <a:ext cx="5081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/>
              <a:t>No se cumple la propiedad de </a:t>
            </a:r>
            <a:r>
              <a:rPr lang="es-CO" sz="2000" err="1"/>
              <a:t>ortogonalidad</a:t>
            </a:r>
            <a:endParaRPr lang="es-CO" sz="200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8280" y="5966619"/>
            <a:ext cx="1351129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718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upo 27">
            <a:extLst>
              <a:ext uri="{FF2B5EF4-FFF2-40B4-BE49-F238E27FC236}">
                <a16:creationId xmlns:a16="http://schemas.microsoft.com/office/drawing/2014/main" id="{8997658C-F662-CC22-FAB1-47334B3857FA}"/>
              </a:ext>
            </a:extLst>
          </p:cNvPr>
          <p:cNvGrpSpPr/>
          <p:nvPr/>
        </p:nvGrpSpPr>
        <p:grpSpPr>
          <a:xfrm>
            <a:off x="2502745" y="648252"/>
            <a:ext cx="836640" cy="253080"/>
            <a:chOff x="2502745" y="648252"/>
            <a:chExt cx="836640" cy="25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8B4AA065-18EF-9EBA-19E0-92EFE31F2035}"/>
                    </a:ext>
                  </a:extLst>
                </p14:cNvPr>
                <p14:cNvContentPartPr/>
                <p14:nvPr/>
              </p14:nvContentPartPr>
              <p14:xfrm>
                <a:off x="2502745" y="753732"/>
                <a:ext cx="110520" cy="14436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8B4AA065-18EF-9EBA-19E0-92EFE31F203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487214" y="738252"/>
                  <a:ext cx="1412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1C861CDD-74AA-8289-B46B-4497EAC525A7}"/>
                    </a:ext>
                  </a:extLst>
                </p14:cNvPr>
                <p14:cNvContentPartPr/>
                <p14:nvPr/>
              </p14:nvContentPartPr>
              <p14:xfrm>
                <a:off x="2702185" y="777492"/>
                <a:ext cx="129600" cy="11304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1C861CDD-74AA-8289-B46B-4497EAC525A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686662" y="762061"/>
                  <a:ext cx="160285" cy="1435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B1617D9E-CDA0-75D0-A85C-EB943C576726}"/>
                    </a:ext>
                  </a:extLst>
                </p14:cNvPr>
                <p14:cNvContentPartPr/>
                <p14:nvPr/>
              </p14:nvContentPartPr>
              <p14:xfrm>
                <a:off x="2852665" y="790452"/>
                <a:ext cx="33840" cy="7236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B1617D9E-CDA0-75D0-A85C-EB943C57672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837348" y="774895"/>
                  <a:ext cx="64118" cy="1031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92CD25D1-D614-FFD2-51D6-B43AE0C3960A}"/>
                    </a:ext>
                  </a:extLst>
                </p14:cNvPr>
                <p14:cNvContentPartPr/>
                <p14:nvPr/>
              </p14:nvContentPartPr>
              <p14:xfrm>
                <a:off x="2864905" y="748332"/>
                <a:ext cx="185040" cy="10152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92CD25D1-D614-FFD2-51D6-B43AE0C3960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849425" y="732852"/>
                  <a:ext cx="2156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48A422E1-21BE-0EF8-709A-58647655D7C3}"/>
                    </a:ext>
                  </a:extLst>
                </p14:cNvPr>
                <p14:cNvContentPartPr/>
                <p14:nvPr/>
              </p14:nvContentPartPr>
              <p14:xfrm>
                <a:off x="3085585" y="771012"/>
                <a:ext cx="195840" cy="10548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48A422E1-21BE-0EF8-709A-58647655D7C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070076" y="755532"/>
                  <a:ext cx="226496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296CF194-E9CE-C2DA-A612-4726194F223A}"/>
                    </a:ext>
                  </a:extLst>
                </p14:cNvPr>
                <p14:cNvContentPartPr/>
                <p14:nvPr/>
              </p14:nvContentPartPr>
              <p14:xfrm>
                <a:off x="3275305" y="648252"/>
                <a:ext cx="55080" cy="25308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296CF194-E9CE-C2DA-A612-4726194F223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59926" y="632772"/>
                  <a:ext cx="85481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735D4677-D84E-C5AF-7E12-DF0AD326BABE}"/>
                    </a:ext>
                  </a:extLst>
                </p14:cNvPr>
                <p14:cNvContentPartPr/>
                <p14:nvPr/>
              </p14:nvContentPartPr>
              <p14:xfrm>
                <a:off x="3190345" y="720972"/>
                <a:ext cx="149040" cy="216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735D4677-D84E-C5AF-7E12-DF0AD326BAB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74902" y="702396"/>
                  <a:ext cx="179566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F1A92BB2-3771-6818-0829-B25D4A9DDF0B}"/>
              </a:ext>
            </a:extLst>
          </p:cNvPr>
          <p:cNvGrpSpPr/>
          <p:nvPr/>
        </p:nvGrpSpPr>
        <p:grpSpPr>
          <a:xfrm>
            <a:off x="3561505" y="729612"/>
            <a:ext cx="370440" cy="122760"/>
            <a:chOff x="3561505" y="729612"/>
            <a:chExt cx="370440" cy="12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8971A509-A5C3-CEC5-7EF7-FBEA2A93792C}"/>
                    </a:ext>
                  </a:extLst>
                </p14:cNvPr>
                <p14:cNvContentPartPr/>
                <p14:nvPr/>
              </p14:nvContentPartPr>
              <p14:xfrm>
                <a:off x="3561505" y="787932"/>
                <a:ext cx="275040" cy="1512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8971A509-A5C3-CEC5-7EF7-FBEA2A93792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546025" y="772452"/>
                  <a:ext cx="3056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B8D24CA9-D267-FBA8-DC52-451DB62C4DC0}"/>
                    </a:ext>
                  </a:extLst>
                </p14:cNvPr>
                <p14:cNvContentPartPr/>
                <p14:nvPr/>
              </p14:nvContentPartPr>
              <p14:xfrm>
                <a:off x="3833305" y="729612"/>
                <a:ext cx="98640" cy="12276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B8D24CA9-D267-FBA8-DC52-451DB62C4DC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17825" y="714132"/>
                  <a:ext cx="12924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0610E0AC-1EC1-692F-2E19-EE310D56E8C0}"/>
              </a:ext>
            </a:extLst>
          </p:cNvPr>
          <p:cNvGrpSpPr/>
          <p:nvPr/>
        </p:nvGrpSpPr>
        <p:grpSpPr>
          <a:xfrm>
            <a:off x="4124545" y="630972"/>
            <a:ext cx="1452960" cy="311040"/>
            <a:chOff x="4124545" y="630972"/>
            <a:chExt cx="1452960" cy="31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180B6DD2-6873-677B-32C9-0F846C884063}"/>
                    </a:ext>
                  </a:extLst>
                </p14:cNvPr>
                <p14:cNvContentPartPr/>
                <p14:nvPr/>
              </p14:nvContentPartPr>
              <p14:xfrm>
                <a:off x="4138585" y="662652"/>
                <a:ext cx="116280" cy="21744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180B6DD2-6873-677B-32C9-0F846C88406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23153" y="647146"/>
                  <a:ext cx="146786" cy="2480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50F2DA88-1A39-F18C-C29D-E28FFE040BA9}"/>
                    </a:ext>
                  </a:extLst>
                </p14:cNvPr>
                <p14:cNvContentPartPr/>
                <p14:nvPr/>
              </p14:nvContentPartPr>
              <p14:xfrm>
                <a:off x="4124545" y="766692"/>
                <a:ext cx="163800" cy="684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50F2DA88-1A39-F18C-C29D-E28FFE040BA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09065" y="751212"/>
                  <a:ext cx="1944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F15E4D54-8E1E-BF2A-4059-FEB173A451C5}"/>
                    </a:ext>
                  </a:extLst>
                </p14:cNvPr>
                <p14:cNvContentPartPr/>
                <p14:nvPr/>
              </p14:nvContentPartPr>
              <p14:xfrm>
                <a:off x="4399225" y="690732"/>
                <a:ext cx="114840" cy="17460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F15E4D54-8E1E-BF2A-4059-FEB173A451C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83745" y="675252"/>
                  <a:ext cx="1454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7D873950-2E81-429F-EC63-40728D02155E}"/>
                    </a:ext>
                  </a:extLst>
                </p14:cNvPr>
                <p14:cNvContentPartPr/>
                <p14:nvPr/>
              </p14:nvContentPartPr>
              <p14:xfrm>
                <a:off x="4368985" y="796932"/>
                <a:ext cx="149040" cy="1548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7D873950-2E81-429F-EC63-40728D02155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53505" y="781452"/>
                  <a:ext cx="1796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87327D6C-C43F-6E25-57A5-D40DD7909C6E}"/>
                    </a:ext>
                  </a:extLst>
                </p14:cNvPr>
                <p14:cNvContentPartPr/>
                <p14:nvPr/>
              </p14:nvContentPartPr>
              <p14:xfrm>
                <a:off x="4597945" y="829692"/>
                <a:ext cx="21600" cy="540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87327D6C-C43F-6E25-57A5-D40DD7909C6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82465" y="814212"/>
                  <a:ext cx="522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A52B6DFF-27FF-FD6C-11B5-ACEA41ADE38D}"/>
                    </a:ext>
                  </a:extLst>
                </p14:cNvPr>
                <p14:cNvContentPartPr/>
                <p14:nvPr/>
              </p14:nvContentPartPr>
              <p14:xfrm>
                <a:off x="4763905" y="681732"/>
                <a:ext cx="194040" cy="20484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A52B6DFF-27FF-FD6C-11B5-ACEA41ADE38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48425" y="666252"/>
                  <a:ext cx="2246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C06C82E9-B1A3-D805-563E-278CB8155490}"/>
                    </a:ext>
                  </a:extLst>
                </p14:cNvPr>
                <p14:cNvContentPartPr/>
                <p14:nvPr/>
              </p14:nvContentPartPr>
              <p14:xfrm>
                <a:off x="4782625" y="810252"/>
                <a:ext cx="173520" cy="2556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C06C82E9-B1A3-D805-563E-278CB815549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67145" y="794987"/>
                  <a:ext cx="204120" cy="557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2A646749-CA8C-C681-ADD3-BFDEC01F7344}"/>
                    </a:ext>
                  </a:extLst>
                </p14:cNvPr>
                <p14:cNvContentPartPr/>
                <p14:nvPr/>
              </p14:nvContentPartPr>
              <p14:xfrm>
                <a:off x="5002585" y="831492"/>
                <a:ext cx="29880" cy="7956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2A646749-CA8C-C681-ADD3-BFDEC01F734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86916" y="816012"/>
                  <a:ext cx="60853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1758D291-A3E3-8A82-99EA-2CCB3E3F0060}"/>
                    </a:ext>
                  </a:extLst>
                </p14:cNvPr>
                <p14:cNvContentPartPr/>
                <p14:nvPr/>
              </p14:nvContentPartPr>
              <p14:xfrm>
                <a:off x="5032825" y="768492"/>
                <a:ext cx="28800" cy="540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1758D291-A3E3-8A82-99EA-2CCB3E3F006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17345" y="753012"/>
                  <a:ext cx="59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0433C344-4DCA-1BC1-B1D9-C6F16B4ACCCD}"/>
                    </a:ext>
                  </a:extLst>
                </p14:cNvPr>
                <p14:cNvContentPartPr/>
                <p14:nvPr/>
              </p14:nvContentPartPr>
              <p14:xfrm>
                <a:off x="5115265" y="630972"/>
                <a:ext cx="462240" cy="31104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0433C344-4DCA-1BC1-B1D9-C6F16B4ACCC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99785" y="615492"/>
                  <a:ext cx="492840" cy="34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0" name="Entrada de lápiz 29">
                <a:extLst>
                  <a:ext uri="{FF2B5EF4-FFF2-40B4-BE49-F238E27FC236}">
                    <a16:creationId xmlns:a16="http://schemas.microsoft.com/office/drawing/2014/main" id="{7B31EDA0-6F70-3205-2B3F-83123464DF05}"/>
                  </a:ext>
                </a:extLst>
              </p14:cNvPr>
              <p14:cNvContentPartPr/>
              <p14:nvPr/>
            </p14:nvContentPartPr>
            <p14:xfrm>
              <a:off x="1320865" y="1083852"/>
              <a:ext cx="1902600" cy="257760"/>
            </p14:xfrm>
          </p:contentPart>
        </mc:Choice>
        <mc:Fallback xmlns="">
          <p:pic>
            <p:nvPicPr>
              <p:cNvPr id="30" name="Entrada de lápiz 29">
                <a:extLst>
                  <a:ext uri="{FF2B5EF4-FFF2-40B4-BE49-F238E27FC236}">
                    <a16:creationId xmlns:a16="http://schemas.microsoft.com/office/drawing/2014/main" id="{7B31EDA0-6F70-3205-2B3F-83123464DF0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305385" y="1068372"/>
                <a:ext cx="1933200" cy="28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Grupo 43">
            <a:extLst>
              <a:ext uri="{FF2B5EF4-FFF2-40B4-BE49-F238E27FC236}">
                <a16:creationId xmlns:a16="http://schemas.microsoft.com/office/drawing/2014/main" id="{7D23C7E9-B778-6A14-E3EE-614710BCD34D}"/>
              </a:ext>
            </a:extLst>
          </p:cNvPr>
          <p:cNvGrpSpPr/>
          <p:nvPr/>
        </p:nvGrpSpPr>
        <p:grpSpPr>
          <a:xfrm>
            <a:off x="1564945" y="1618452"/>
            <a:ext cx="2199600" cy="314280"/>
            <a:chOff x="1564945" y="1618452"/>
            <a:chExt cx="2199600" cy="31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9DB2618C-1A98-55BF-1C3B-4F9A56849D93}"/>
                    </a:ext>
                  </a:extLst>
                </p14:cNvPr>
                <p14:cNvContentPartPr/>
                <p14:nvPr/>
              </p14:nvContentPartPr>
              <p14:xfrm>
                <a:off x="1611025" y="1707012"/>
                <a:ext cx="33840" cy="17208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9DB2618C-1A98-55BF-1C3B-4F9A56849D9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595545" y="1691532"/>
                  <a:ext cx="644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44743186-6459-6322-76FE-4AA194DEAB2A}"/>
                    </a:ext>
                  </a:extLst>
                </p14:cNvPr>
                <p14:cNvContentPartPr/>
                <p14:nvPr/>
              </p14:nvContentPartPr>
              <p14:xfrm>
                <a:off x="1564945" y="1631772"/>
                <a:ext cx="179640" cy="13860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44743186-6459-6322-76FE-4AA194DEAB2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549465" y="1616292"/>
                  <a:ext cx="2102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69CB7FF3-3804-0D5E-0FCE-DB5BD3EFD8FA}"/>
                    </a:ext>
                  </a:extLst>
                </p14:cNvPr>
                <p14:cNvContentPartPr/>
                <p14:nvPr/>
              </p14:nvContentPartPr>
              <p14:xfrm>
                <a:off x="1789225" y="1761732"/>
                <a:ext cx="106920" cy="10260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69CB7FF3-3804-0D5E-0FCE-DB5BD3EFD8F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773797" y="1746252"/>
                  <a:ext cx="137417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058DF700-21F4-BB61-60D6-41367793E26E}"/>
                    </a:ext>
                  </a:extLst>
                </p14:cNvPr>
                <p14:cNvContentPartPr/>
                <p14:nvPr/>
              </p14:nvContentPartPr>
              <p14:xfrm>
                <a:off x="1970665" y="1703772"/>
                <a:ext cx="46080" cy="15228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058DF700-21F4-BB61-60D6-41367793E26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955185" y="1688292"/>
                  <a:ext cx="766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00F2ABE6-A262-BE3E-F629-7AB6233476B2}"/>
                    </a:ext>
                  </a:extLst>
                </p14:cNvPr>
                <p14:cNvContentPartPr/>
                <p14:nvPr/>
              </p14:nvContentPartPr>
              <p14:xfrm>
                <a:off x="2089105" y="1721772"/>
                <a:ext cx="129600" cy="12780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00F2ABE6-A262-BE3E-F629-7AB6233476B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073582" y="1706292"/>
                  <a:ext cx="160285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4077435C-78C1-4F38-E719-9A1536782519}"/>
                    </a:ext>
                  </a:extLst>
                </p14:cNvPr>
                <p14:cNvContentPartPr/>
                <p14:nvPr/>
              </p14:nvContentPartPr>
              <p14:xfrm>
                <a:off x="2350825" y="1618452"/>
                <a:ext cx="165600" cy="31356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4077435C-78C1-4F38-E719-9A153678251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335345" y="1602972"/>
                  <a:ext cx="19620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B48E1BF1-481B-6230-CD59-AC98BCBF0259}"/>
                    </a:ext>
                  </a:extLst>
                </p14:cNvPr>
                <p14:cNvContentPartPr/>
                <p14:nvPr/>
              </p14:nvContentPartPr>
              <p14:xfrm>
                <a:off x="2588785" y="1725732"/>
                <a:ext cx="117720" cy="20700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B48E1BF1-481B-6230-CD59-AC98BCBF025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573305" y="1710252"/>
                  <a:ext cx="1483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05D0EF04-8559-1F44-2108-9E1DC62A723C}"/>
                    </a:ext>
                  </a:extLst>
                </p14:cNvPr>
                <p14:cNvContentPartPr/>
                <p14:nvPr/>
              </p14:nvContentPartPr>
              <p14:xfrm>
                <a:off x="2694985" y="1749492"/>
                <a:ext cx="143280" cy="5364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05D0EF04-8559-1F44-2108-9E1DC62A723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679544" y="1734012"/>
                  <a:ext cx="173803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35740DEC-33F8-8BEE-0C61-8E9960DF6300}"/>
                    </a:ext>
                  </a:extLst>
                </p14:cNvPr>
                <p14:cNvContentPartPr/>
                <p14:nvPr/>
              </p14:nvContentPartPr>
              <p14:xfrm>
                <a:off x="2883625" y="1681092"/>
                <a:ext cx="86040" cy="18324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35740DEC-33F8-8BEE-0C61-8E9960DF630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868145" y="1665582"/>
                  <a:ext cx="116640" cy="2139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B9479EF8-5B0C-83F2-A952-0A761A175227}"/>
                    </a:ext>
                  </a:extLst>
                </p14:cNvPr>
                <p14:cNvContentPartPr/>
                <p14:nvPr/>
              </p14:nvContentPartPr>
              <p14:xfrm>
                <a:off x="3030865" y="1618452"/>
                <a:ext cx="26640" cy="20988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B9479EF8-5B0C-83F2-A952-0A761A17522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015385" y="1602972"/>
                  <a:ext cx="572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7B7E99D1-9FFD-B09E-0C50-BD619921E2C2}"/>
                    </a:ext>
                  </a:extLst>
                </p14:cNvPr>
                <p14:cNvContentPartPr/>
                <p14:nvPr/>
              </p14:nvContentPartPr>
              <p14:xfrm>
                <a:off x="2973625" y="1727172"/>
                <a:ext cx="412200" cy="7812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7B7E99D1-9FFD-B09E-0C50-BD619921E2C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958145" y="1711692"/>
                  <a:ext cx="4428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D46870B9-BAA0-559E-079D-5F6152A91F4C}"/>
                    </a:ext>
                  </a:extLst>
                </p14:cNvPr>
                <p14:cNvContentPartPr/>
                <p14:nvPr/>
              </p14:nvContentPartPr>
              <p14:xfrm>
                <a:off x="3434785" y="1650492"/>
                <a:ext cx="154080" cy="12204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D46870B9-BAA0-559E-079D-5F6152A91F4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419305" y="1635012"/>
                  <a:ext cx="1846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8B19EB52-AD27-416E-692D-4B7DDD0CE5DD}"/>
                    </a:ext>
                  </a:extLst>
                </p14:cNvPr>
                <p14:cNvContentPartPr/>
                <p14:nvPr/>
              </p14:nvContentPartPr>
              <p14:xfrm>
                <a:off x="3603985" y="1649052"/>
                <a:ext cx="160560" cy="10008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8B19EB52-AD27-416E-692D-4B7DDD0CE5D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588505" y="1633572"/>
                  <a:ext cx="191160" cy="13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9BEDFFAF-9150-3D0F-0E5D-88FF3C69A6B5}"/>
              </a:ext>
            </a:extLst>
          </p:cNvPr>
          <p:cNvGrpSpPr/>
          <p:nvPr/>
        </p:nvGrpSpPr>
        <p:grpSpPr>
          <a:xfrm>
            <a:off x="1360825" y="645012"/>
            <a:ext cx="920880" cy="445680"/>
            <a:chOff x="1360825" y="645012"/>
            <a:chExt cx="920880" cy="44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1BCED929-E3A9-3A60-C258-DB2A5C4DD79C}"/>
                    </a:ext>
                  </a:extLst>
                </p14:cNvPr>
                <p14:cNvContentPartPr/>
                <p14:nvPr/>
              </p14:nvContentPartPr>
              <p14:xfrm>
                <a:off x="1423825" y="684252"/>
                <a:ext cx="22320" cy="25704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1BCED929-E3A9-3A60-C258-DB2A5C4DD79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408345" y="668772"/>
                  <a:ext cx="529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38E7AC78-A77D-9F51-6E05-AD14F9DEFDD6}"/>
                    </a:ext>
                  </a:extLst>
                </p14:cNvPr>
                <p14:cNvContentPartPr/>
                <p14:nvPr/>
              </p14:nvContentPartPr>
              <p14:xfrm>
                <a:off x="1360825" y="645012"/>
                <a:ext cx="170280" cy="16128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38E7AC78-A77D-9F51-6E05-AD14F9DEFDD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345378" y="629532"/>
                  <a:ext cx="200815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7CA8952D-A1BB-1C5B-E3E8-73A4EB810CF1}"/>
                    </a:ext>
                  </a:extLst>
                </p14:cNvPr>
                <p14:cNvContentPartPr/>
                <p14:nvPr/>
              </p14:nvContentPartPr>
              <p14:xfrm>
                <a:off x="1518505" y="805932"/>
                <a:ext cx="101520" cy="9432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7CA8952D-A1BB-1C5B-E3E8-73A4EB810CF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503025" y="790452"/>
                  <a:ext cx="1321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01F745CB-82AD-CD9E-5D54-C5C80F644CD4}"/>
                    </a:ext>
                  </a:extLst>
                </p14:cNvPr>
                <p14:cNvContentPartPr/>
                <p14:nvPr/>
              </p14:nvContentPartPr>
              <p14:xfrm>
                <a:off x="1726945" y="751212"/>
                <a:ext cx="62640" cy="16416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01F745CB-82AD-CD9E-5D54-C5C80F644CD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711376" y="735732"/>
                  <a:ext cx="93417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F42911AD-5290-F6E7-446D-B1DD98B54AC6}"/>
                    </a:ext>
                  </a:extLst>
                </p14:cNvPr>
                <p14:cNvContentPartPr/>
                <p14:nvPr/>
              </p14:nvContentPartPr>
              <p14:xfrm>
                <a:off x="2108905" y="805212"/>
                <a:ext cx="172800" cy="28548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F42911AD-5290-F6E7-446D-B1DD98B54AC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093425" y="789712"/>
                  <a:ext cx="203400" cy="3161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2157E430-7AC5-CC07-0E07-8238C5D0240B}"/>
                    </a:ext>
                  </a:extLst>
                </p14:cNvPr>
                <p14:cNvContentPartPr/>
                <p14:nvPr/>
              </p14:nvContentPartPr>
              <p14:xfrm>
                <a:off x="1903705" y="932652"/>
                <a:ext cx="1080" cy="612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2157E430-7AC5-CC07-0E07-8238C5D0240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888225" y="917172"/>
                  <a:ext cx="31680" cy="3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60" name="Entrada de lápiz 59">
                <a:extLst>
                  <a:ext uri="{FF2B5EF4-FFF2-40B4-BE49-F238E27FC236}">
                    <a16:creationId xmlns:a16="http://schemas.microsoft.com/office/drawing/2014/main" id="{C2D3F64D-AC4E-168D-AE6C-A8F76B875681}"/>
                  </a:ext>
                </a:extLst>
              </p14:cNvPr>
              <p14:cNvContentPartPr/>
              <p14:nvPr/>
            </p14:nvContentPartPr>
            <p14:xfrm>
              <a:off x="5252785" y="2975652"/>
              <a:ext cx="22320" cy="27360"/>
            </p14:xfrm>
          </p:contentPart>
        </mc:Choice>
        <mc:Fallback xmlns="">
          <p:pic>
            <p:nvPicPr>
              <p:cNvPr id="60" name="Entrada de lápiz 59">
                <a:extLst>
                  <a:ext uri="{FF2B5EF4-FFF2-40B4-BE49-F238E27FC236}">
                    <a16:creationId xmlns:a16="http://schemas.microsoft.com/office/drawing/2014/main" id="{C2D3F64D-AC4E-168D-AE6C-A8F76B87568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237551" y="2960172"/>
                <a:ext cx="52434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61" name="Entrada de lápiz 60">
                <a:extLst>
                  <a:ext uri="{FF2B5EF4-FFF2-40B4-BE49-F238E27FC236}">
                    <a16:creationId xmlns:a16="http://schemas.microsoft.com/office/drawing/2014/main" id="{747FE99F-E6A7-B67C-5B3C-0537078808BA}"/>
                  </a:ext>
                </a:extLst>
              </p14:cNvPr>
              <p14:cNvContentPartPr/>
              <p14:nvPr/>
            </p14:nvContentPartPr>
            <p14:xfrm>
              <a:off x="5488945" y="2875212"/>
              <a:ext cx="45360" cy="15120"/>
            </p14:xfrm>
          </p:contentPart>
        </mc:Choice>
        <mc:Fallback xmlns="">
          <p:pic>
            <p:nvPicPr>
              <p:cNvPr id="61" name="Entrada de lápiz 60">
                <a:extLst>
                  <a:ext uri="{FF2B5EF4-FFF2-40B4-BE49-F238E27FC236}">
                    <a16:creationId xmlns:a16="http://schemas.microsoft.com/office/drawing/2014/main" id="{747FE99F-E6A7-B67C-5B3C-0537078808B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473465" y="2859732"/>
                <a:ext cx="7596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62" name="Entrada de lápiz 61">
                <a:extLst>
                  <a:ext uri="{FF2B5EF4-FFF2-40B4-BE49-F238E27FC236}">
                    <a16:creationId xmlns:a16="http://schemas.microsoft.com/office/drawing/2014/main" id="{0053ACB5-D048-5616-6476-59050E52B691}"/>
                  </a:ext>
                </a:extLst>
              </p14:cNvPr>
              <p14:cNvContentPartPr/>
              <p14:nvPr/>
            </p14:nvContentPartPr>
            <p14:xfrm>
              <a:off x="5760385" y="2789532"/>
              <a:ext cx="51840" cy="27720"/>
            </p14:xfrm>
          </p:contentPart>
        </mc:Choice>
        <mc:Fallback xmlns="">
          <p:pic>
            <p:nvPicPr>
              <p:cNvPr id="62" name="Entrada de lápiz 61">
                <a:extLst>
                  <a:ext uri="{FF2B5EF4-FFF2-40B4-BE49-F238E27FC236}">
                    <a16:creationId xmlns:a16="http://schemas.microsoft.com/office/drawing/2014/main" id="{0053ACB5-D048-5616-6476-59050E52B69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744905" y="2774052"/>
                <a:ext cx="82440" cy="5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69" name="Grupo 68">
            <a:extLst>
              <a:ext uri="{FF2B5EF4-FFF2-40B4-BE49-F238E27FC236}">
                <a16:creationId xmlns:a16="http://schemas.microsoft.com/office/drawing/2014/main" id="{89882413-5AE9-0B33-4CF0-F972E6341D57}"/>
              </a:ext>
            </a:extLst>
          </p:cNvPr>
          <p:cNvGrpSpPr/>
          <p:nvPr/>
        </p:nvGrpSpPr>
        <p:grpSpPr>
          <a:xfrm>
            <a:off x="5780905" y="2580012"/>
            <a:ext cx="297000" cy="365760"/>
            <a:chOff x="5780905" y="2580012"/>
            <a:chExt cx="297000" cy="36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14985ECC-F56B-C342-7E28-6D3B5FA8BADE}"/>
                    </a:ext>
                  </a:extLst>
                </p14:cNvPr>
                <p14:cNvContentPartPr/>
                <p14:nvPr/>
              </p14:nvContentPartPr>
              <p14:xfrm>
                <a:off x="5784145" y="2653452"/>
                <a:ext cx="242280" cy="28728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14985ECC-F56B-C342-7E28-6D3B5FA8BAD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768688" y="2637972"/>
                  <a:ext cx="272835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4" name="Entrada de lápiz 63">
                  <a:extLst>
                    <a:ext uri="{FF2B5EF4-FFF2-40B4-BE49-F238E27FC236}">
                      <a16:creationId xmlns:a16="http://schemas.microsoft.com/office/drawing/2014/main" id="{7176D330-ECE0-5B2D-2FF3-306CF9AE92BE}"/>
                    </a:ext>
                  </a:extLst>
                </p14:cNvPr>
                <p14:cNvContentPartPr/>
                <p14:nvPr/>
              </p14:nvContentPartPr>
              <p14:xfrm>
                <a:off x="5780905" y="2580012"/>
                <a:ext cx="182520" cy="64800"/>
              </p14:xfrm>
            </p:contentPart>
          </mc:Choice>
          <mc:Fallback xmlns="">
            <p:pic>
              <p:nvPicPr>
                <p:cNvPr id="64" name="Entrada de lápiz 63">
                  <a:extLst>
                    <a:ext uri="{FF2B5EF4-FFF2-40B4-BE49-F238E27FC236}">
                      <a16:creationId xmlns:a16="http://schemas.microsoft.com/office/drawing/2014/main" id="{7176D330-ECE0-5B2D-2FF3-306CF9AE92B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765455" y="2564618"/>
                  <a:ext cx="213060" cy="952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FC62CC80-2D50-23E8-249E-089E8C37B905}"/>
                    </a:ext>
                  </a:extLst>
                </p14:cNvPr>
                <p14:cNvContentPartPr/>
                <p14:nvPr/>
              </p14:nvContentPartPr>
              <p14:xfrm>
                <a:off x="5936065" y="2872692"/>
                <a:ext cx="141840" cy="7308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FC62CC80-2D50-23E8-249E-089E8C37B90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920585" y="2857212"/>
                  <a:ext cx="1724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CC55918E-033F-31E5-FD5F-191C849819BF}"/>
                    </a:ext>
                  </a:extLst>
                </p14:cNvPr>
                <p14:cNvContentPartPr/>
                <p14:nvPr/>
              </p14:nvContentPartPr>
              <p14:xfrm>
                <a:off x="5812585" y="2786652"/>
                <a:ext cx="61560" cy="4140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CC55918E-033F-31E5-FD5F-191C849819B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797105" y="2771036"/>
                  <a:ext cx="92160" cy="7226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upo 70">
            <a:extLst>
              <a:ext uri="{FF2B5EF4-FFF2-40B4-BE49-F238E27FC236}">
                <a16:creationId xmlns:a16="http://schemas.microsoft.com/office/drawing/2014/main" id="{F97A0584-7C03-C4AB-62DE-936C35FDBE1B}"/>
              </a:ext>
            </a:extLst>
          </p:cNvPr>
          <p:cNvGrpSpPr/>
          <p:nvPr/>
        </p:nvGrpSpPr>
        <p:grpSpPr>
          <a:xfrm>
            <a:off x="3594265" y="3150612"/>
            <a:ext cx="1523880" cy="2193840"/>
            <a:chOff x="3594265" y="3150612"/>
            <a:chExt cx="1523880" cy="219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7" name="Entrada de lápiz 46">
                  <a:extLst>
                    <a:ext uri="{FF2B5EF4-FFF2-40B4-BE49-F238E27FC236}">
                      <a16:creationId xmlns:a16="http://schemas.microsoft.com/office/drawing/2014/main" id="{D3F0A6CB-F02D-8DA7-768A-468F468F11F8}"/>
                    </a:ext>
                  </a:extLst>
                </p14:cNvPr>
                <p14:cNvContentPartPr/>
                <p14:nvPr/>
              </p14:nvContentPartPr>
              <p14:xfrm>
                <a:off x="3594265" y="5074092"/>
                <a:ext cx="918360" cy="63720"/>
              </p14:xfrm>
            </p:contentPart>
          </mc:Choice>
          <mc:Fallback xmlns="">
            <p:pic>
              <p:nvPicPr>
                <p:cNvPr id="47" name="Entrada de lápiz 46">
                  <a:extLst>
                    <a:ext uri="{FF2B5EF4-FFF2-40B4-BE49-F238E27FC236}">
                      <a16:creationId xmlns:a16="http://schemas.microsoft.com/office/drawing/2014/main" id="{D3F0A6CB-F02D-8DA7-768A-468F468F11F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578785" y="5058699"/>
                  <a:ext cx="948960" cy="941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9B260E28-FFF1-6E6C-04B5-E9BF3610D651}"/>
                    </a:ext>
                  </a:extLst>
                </p14:cNvPr>
                <p14:cNvContentPartPr/>
                <p14:nvPr/>
              </p14:nvContentPartPr>
              <p14:xfrm>
                <a:off x="3737905" y="5200092"/>
                <a:ext cx="33840" cy="14436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9B260E28-FFF1-6E6C-04B5-E9BF3610D65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722425" y="5184612"/>
                  <a:ext cx="644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F8FD017D-E60C-0782-CA8E-124A79F9C11A}"/>
                    </a:ext>
                  </a:extLst>
                </p14:cNvPr>
                <p14:cNvContentPartPr/>
                <p14:nvPr/>
              </p14:nvContentPartPr>
              <p14:xfrm>
                <a:off x="3977665" y="5161572"/>
                <a:ext cx="52560" cy="13032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F8FD017D-E60C-0782-CA8E-124A79F9C11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962185" y="5146092"/>
                  <a:ext cx="831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0" name="Entrada de lápiz 49">
                  <a:extLst>
                    <a:ext uri="{FF2B5EF4-FFF2-40B4-BE49-F238E27FC236}">
                      <a16:creationId xmlns:a16="http://schemas.microsoft.com/office/drawing/2014/main" id="{F9E37B04-DE87-9A32-B6CF-AAC68EF9E512}"/>
                    </a:ext>
                  </a:extLst>
                </p14:cNvPr>
                <p14:cNvContentPartPr/>
                <p14:nvPr/>
              </p14:nvContentPartPr>
              <p14:xfrm>
                <a:off x="4205545" y="5213052"/>
                <a:ext cx="50400" cy="93600"/>
              </p14:xfrm>
            </p:contentPart>
          </mc:Choice>
          <mc:Fallback xmlns="">
            <p:pic>
              <p:nvPicPr>
                <p:cNvPr id="50" name="Entrada de lápiz 49">
                  <a:extLst>
                    <a:ext uri="{FF2B5EF4-FFF2-40B4-BE49-F238E27FC236}">
                      <a16:creationId xmlns:a16="http://schemas.microsoft.com/office/drawing/2014/main" id="{F9E37B04-DE87-9A32-B6CF-AAC68EF9E51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190065" y="5197572"/>
                  <a:ext cx="810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AA65F0DD-930D-6B0A-8869-E00DDB29990F}"/>
                    </a:ext>
                  </a:extLst>
                </p14:cNvPr>
                <p14:cNvContentPartPr/>
                <p14:nvPr/>
              </p14:nvContentPartPr>
              <p14:xfrm>
                <a:off x="4402465" y="5154372"/>
                <a:ext cx="18360" cy="8784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AA65F0DD-930D-6B0A-8869-E00DDB29990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386985" y="5138892"/>
                  <a:ext cx="489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7FCA59C4-8314-4E36-B59E-48DD16639AF9}"/>
                    </a:ext>
                  </a:extLst>
                </p14:cNvPr>
                <p14:cNvContentPartPr/>
                <p14:nvPr/>
              </p14:nvContentPartPr>
              <p14:xfrm>
                <a:off x="4048585" y="4482252"/>
                <a:ext cx="17640" cy="55476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7FCA59C4-8314-4E36-B59E-48DD16639AF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032782" y="4466772"/>
                  <a:ext cx="48878" cy="58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5924109A-47D7-6644-5382-89E94A8C8177}"/>
                    </a:ext>
                  </a:extLst>
                </p14:cNvPr>
                <p14:cNvContentPartPr/>
                <p14:nvPr/>
              </p14:nvContentPartPr>
              <p14:xfrm>
                <a:off x="4030585" y="4444452"/>
                <a:ext cx="70560" cy="6588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5924109A-47D7-6644-5382-89E94A8C817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015105" y="4428972"/>
                  <a:ext cx="1011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E9634F74-4A76-5987-B4BA-B484EA85D68B}"/>
                    </a:ext>
                  </a:extLst>
                </p14:cNvPr>
                <p14:cNvContentPartPr/>
                <p14:nvPr/>
              </p14:nvContentPartPr>
              <p14:xfrm>
                <a:off x="4130305" y="3971412"/>
                <a:ext cx="577440" cy="44820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E9634F74-4A76-5987-B4BA-B484EA85D68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114825" y="3955944"/>
                  <a:ext cx="608040" cy="4787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41AA7BCF-48D9-D7AE-C9A6-63EAAC0DF491}"/>
                    </a:ext>
                  </a:extLst>
                </p14:cNvPr>
                <p14:cNvContentPartPr/>
                <p14:nvPr/>
              </p14:nvContentPartPr>
              <p14:xfrm>
                <a:off x="4672825" y="3918852"/>
                <a:ext cx="70920" cy="5256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41AA7BCF-48D9-D7AE-C9A6-63EAAC0DF49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657345" y="3903372"/>
                  <a:ext cx="1015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7" name="Entrada de lápiz 56">
                  <a:extLst>
                    <a:ext uri="{FF2B5EF4-FFF2-40B4-BE49-F238E27FC236}">
                      <a16:creationId xmlns:a16="http://schemas.microsoft.com/office/drawing/2014/main" id="{9042C01F-95AE-ACE8-57DE-FBCC772FB5BB}"/>
                    </a:ext>
                  </a:extLst>
                </p14:cNvPr>
                <p14:cNvContentPartPr/>
                <p14:nvPr/>
              </p14:nvContentPartPr>
              <p14:xfrm>
                <a:off x="4741945" y="3198852"/>
                <a:ext cx="345240" cy="705960"/>
              </p14:xfrm>
            </p:contentPart>
          </mc:Choice>
          <mc:Fallback xmlns="">
            <p:pic>
              <p:nvPicPr>
                <p:cNvPr id="57" name="Entrada de lápiz 56">
                  <a:extLst>
                    <a:ext uri="{FF2B5EF4-FFF2-40B4-BE49-F238E27FC236}">
                      <a16:creationId xmlns:a16="http://schemas.microsoft.com/office/drawing/2014/main" id="{9042C01F-95AE-ACE8-57DE-FBCC772FB5B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726481" y="3183372"/>
                  <a:ext cx="375808" cy="73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718D1D8C-FC32-D74E-3B22-F0880F98B0E2}"/>
                    </a:ext>
                  </a:extLst>
                </p14:cNvPr>
                <p14:cNvContentPartPr/>
                <p14:nvPr/>
              </p14:nvContentPartPr>
              <p14:xfrm>
                <a:off x="5054065" y="3150612"/>
                <a:ext cx="64080" cy="5832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718D1D8C-FC32-D74E-3B22-F0880F98B0E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038585" y="3135227"/>
                  <a:ext cx="94680" cy="887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0" name="Entrada de lápiz 69">
                  <a:extLst>
                    <a:ext uri="{FF2B5EF4-FFF2-40B4-BE49-F238E27FC236}">
                      <a16:creationId xmlns:a16="http://schemas.microsoft.com/office/drawing/2014/main" id="{58AD3BEE-98C3-089C-77B9-1BB92EA5AF69}"/>
                    </a:ext>
                  </a:extLst>
                </p14:cNvPr>
                <p14:cNvContentPartPr/>
                <p14:nvPr/>
              </p14:nvContentPartPr>
              <p14:xfrm>
                <a:off x="4060105" y="5024052"/>
                <a:ext cx="11880" cy="90360"/>
              </p14:xfrm>
            </p:contentPart>
          </mc:Choice>
          <mc:Fallback xmlns="">
            <p:pic>
              <p:nvPicPr>
                <p:cNvPr id="70" name="Entrada de lápiz 69">
                  <a:extLst>
                    <a:ext uri="{FF2B5EF4-FFF2-40B4-BE49-F238E27FC236}">
                      <a16:creationId xmlns:a16="http://schemas.microsoft.com/office/drawing/2014/main" id="{58AD3BEE-98C3-089C-77B9-1BB92EA5AF6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044625" y="5008572"/>
                  <a:ext cx="4248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upo 74">
            <a:extLst>
              <a:ext uri="{FF2B5EF4-FFF2-40B4-BE49-F238E27FC236}">
                <a16:creationId xmlns:a16="http://schemas.microsoft.com/office/drawing/2014/main" id="{E05F4FD6-4996-FBBA-C354-82FF8B1E84C1}"/>
              </a:ext>
            </a:extLst>
          </p:cNvPr>
          <p:cNvGrpSpPr/>
          <p:nvPr/>
        </p:nvGrpSpPr>
        <p:grpSpPr>
          <a:xfrm>
            <a:off x="3712705" y="4716972"/>
            <a:ext cx="707400" cy="806760"/>
            <a:chOff x="3712705" y="4716972"/>
            <a:chExt cx="707400" cy="80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F62CF010-0C39-3B6C-F2DA-493BCE653ACA}"/>
                    </a:ext>
                  </a:extLst>
                </p14:cNvPr>
                <p14:cNvContentPartPr/>
                <p14:nvPr/>
              </p14:nvContentPartPr>
              <p14:xfrm>
                <a:off x="4048585" y="4716972"/>
                <a:ext cx="371520" cy="42372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F62CF010-0C39-3B6C-F2DA-493BCE653AC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033105" y="4701492"/>
                  <a:ext cx="40212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C63964BC-6CD8-0AC0-110D-6B78196EAFCC}"/>
                    </a:ext>
                  </a:extLst>
                </p14:cNvPr>
                <p14:cNvContentPartPr/>
                <p14:nvPr/>
              </p14:nvContentPartPr>
              <p14:xfrm>
                <a:off x="3712705" y="5128812"/>
                <a:ext cx="397800" cy="34416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C63964BC-6CD8-0AC0-110D-6B78196EAFC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697225" y="5113332"/>
                  <a:ext cx="42840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7E49F8C5-1765-662D-8B6E-7EB19D053EF4}"/>
                    </a:ext>
                  </a:extLst>
                </p14:cNvPr>
                <p14:cNvContentPartPr/>
                <p14:nvPr/>
              </p14:nvContentPartPr>
              <p14:xfrm>
                <a:off x="3720265" y="5402772"/>
                <a:ext cx="68760" cy="12096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7E49F8C5-1765-662D-8B6E-7EB19D053EF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704785" y="5387292"/>
                  <a:ext cx="99360" cy="15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upo 88">
            <a:extLst>
              <a:ext uri="{FF2B5EF4-FFF2-40B4-BE49-F238E27FC236}">
                <a16:creationId xmlns:a16="http://schemas.microsoft.com/office/drawing/2014/main" id="{946C65E3-FFCA-8C63-F1DC-27E2ED84DCD7}"/>
              </a:ext>
            </a:extLst>
          </p:cNvPr>
          <p:cNvGrpSpPr/>
          <p:nvPr/>
        </p:nvGrpSpPr>
        <p:grpSpPr>
          <a:xfrm>
            <a:off x="3589945" y="5713452"/>
            <a:ext cx="257040" cy="156960"/>
            <a:chOff x="3589945" y="5713452"/>
            <a:chExt cx="257040" cy="15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A8270489-DFE9-8701-8978-08D994CE545E}"/>
                    </a:ext>
                  </a:extLst>
                </p14:cNvPr>
                <p14:cNvContentPartPr/>
                <p14:nvPr/>
              </p14:nvContentPartPr>
              <p14:xfrm>
                <a:off x="3589945" y="5713452"/>
                <a:ext cx="148320" cy="9720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A8270489-DFE9-8701-8978-08D994CE545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574465" y="5697972"/>
                  <a:ext cx="1789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CE7CA185-79F0-9856-7A29-23889CA09179}"/>
                    </a:ext>
                  </a:extLst>
                </p14:cNvPr>
                <p14:cNvContentPartPr/>
                <p14:nvPr/>
              </p14:nvContentPartPr>
              <p14:xfrm>
                <a:off x="3657985" y="5723892"/>
                <a:ext cx="45360" cy="14652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CE7CA185-79F0-9856-7A29-23889CA0917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642505" y="5708412"/>
                  <a:ext cx="759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7B3EDBC0-57A1-5962-17AF-01212AE6EDB2}"/>
                    </a:ext>
                  </a:extLst>
                </p14:cNvPr>
                <p14:cNvContentPartPr/>
                <p14:nvPr/>
              </p14:nvContentPartPr>
              <p14:xfrm>
                <a:off x="3773185" y="5747652"/>
                <a:ext cx="73800" cy="4356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7B3EDBC0-57A1-5962-17AF-01212AE6EDB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757780" y="5732172"/>
                  <a:ext cx="104251" cy="7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upo 87">
            <a:extLst>
              <a:ext uri="{FF2B5EF4-FFF2-40B4-BE49-F238E27FC236}">
                <a16:creationId xmlns:a16="http://schemas.microsoft.com/office/drawing/2014/main" id="{2FE50030-4D15-990E-B589-0F0B2318379C}"/>
              </a:ext>
            </a:extLst>
          </p:cNvPr>
          <p:cNvGrpSpPr/>
          <p:nvPr/>
        </p:nvGrpSpPr>
        <p:grpSpPr>
          <a:xfrm>
            <a:off x="4604425" y="5089932"/>
            <a:ext cx="324360" cy="169200"/>
            <a:chOff x="4604425" y="5089932"/>
            <a:chExt cx="324360" cy="16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7BE9DF86-2E31-C898-EAF4-EAF424A634CE}"/>
                    </a:ext>
                  </a:extLst>
                </p14:cNvPr>
                <p14:cNvContentPartPr/>
                <p14:nvPr/>
              </p14:nvContentPartPr>
              <p14:xfrm>
                <a:off x="4604425" y="5089932"/>
                <a:ext cx="143280" cy="16920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7BE9DF86-2E31-C898-EAF4-EAF424A634C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588945" y="5074485"/>
                  <a:ext cx="173880" cy="1997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66E306A0-20A6-57C6-88EF-E044684A407F}"/>
                    </a:ext>
                  </a:extLst>
                </p14:cNvPr>
                <p14:cNvContentPartPr/>
                <p14:nvPr/>
              </p14:nvContentPartPr>
              <p14:xfrm>
                <a:off x="4823665" y="5110092"/>
                <a:ext cx="105120" cy="8532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66E306A0-20A6-57C6-88EF-E044684A407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808185" y="5094612"/>
                  <a:ext cx="13572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upo 86">
            <a:extLst>
              <a:ext uri="{FF2B5EF4-FFF2-40B4-BE49-F238E27FC236}">
                <a16:creationId xmlns:a16="http://schemas.microsoft.com/office/drawing/2014/main" id="{D754C4E7-1071-0EC7-7015-C4DB318CB849}"/>
              </a:ext>
            </a:extLst>
          </p:cNvPr>
          <p:cNvGrpSpPr/>
          <p:nvPr/>
        </p:nvGrpSpPr>
        <p:grpSpPr>
          <a:xfrm>
            <a:off x="4014385" y="4626252"/>
            <a:ext cx="575640" cy="178560"/>
            <a:chOff x="4014385" y="4626252"/>
            <a:chExt cx="575640" cy="17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B1B2E5F0-8794-DED6-9A30-CADC6696A8A7}"/>
                    </a:ext>
                  </a:extLst>
                </p14:cNvPr>
                <p14:cNvContentPartPr/>
                <p14:nvPr/>
              </p14:nvContentPartPr>
              <p14:xfrm>
                <a:off x="4014385" y="4697892"/>
                <a:ext cx="123840" cy="6660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B1B2E5F0-8794-DED6-9A30-CADC6696A8A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998905" y="4682412"/>
                  <a:ext cx="1544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A73C34D1-3ABD-B61E-122E-1DFF3C265C51}"/>
                    </a:ext>
                  </a:extLst>
                </p14:cNvPr>
                <p14:cNvContentPartPr/>
                <p14:nvPr/>
              </p14:nvContentPartPr>
              <p14:xfrm>
                <a:off x="4311025" y="4626252"/>
                <a:ext cx="105120" cy="17856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A73C34D1-3ABD-B61E-122E-1DFF3C265C5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295492" y="4610772"/>
                  <a:ext cx="135825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70C9EBF1-B12C-1667-E649-1E272C2D98C2}"/>
                    </a:ext>
                  </a:extLst>
                </p14:cNvPr>
                <p14:cNvContentPartPr/>
                <p14:nvPr/>
              </p14:nvContentPartPr>
              <p14:xfrm>
                <a:off x="4337305" y="4714452"/>
                <a:ext cx="252720" cy="6732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70C9EBF1-B12C-1667-E649-1E272C2D98C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321825" y="4698972"/>
                  <a:ext cx="283320" cy="9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upo 102">
            <a:extLst>
              <a:ext uri="{FF2B5EF4-FFF2-40B4-BE49-F238E27FC236}">
                <a16:creationId xmlns:a16="http://schemas.microsoft.com/office/drawing/2014/main" id="{7D990BCE-280D-7B37-8678-43C23A1D9EB2}"/>
              </a:ext>
            </a:extLst>
          </p:cNvPr>
          <p:cNvGrpSpPr/>
          <p:nvPr/>
        </p:nvGrpSpPr>
        <p:grpSpPr>
          <a:xfrm>
            <a:off x="5736625" y="3424572"/>
            <a:ext cx="280800" cy="163800"/>
            <a:chOff x="5736625" y="3424572"/>
            <a:chExt cx="280800" cy="1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0" name="Entrada de lápiz 99">
                  <a:extLst>
                    <a:ext uri="{FF2B5EF4-FFF2-40B4-BE49-F238E27FC236}">
                      <a16:creationId xmlns:a16="http://schemas.microsoft.com/office/drawing/2014/main" id="{A628091C-26D3-2FCB-12AE-924944A74D71}"/>
                    </a:ext>
                  </a:extLst>
                </p14:cNvPr>
                <p14:cNvContentPartPr/>
                <p14:nvPr/>
              </p14:nvContentPartPr>
              <p14:xfrm>
                <a:off x="5736625" y="3434292"/>
                <a:ext cx="181800" cy="88560"/>
              </p14:xfrm>
            </p:contentPart>
          </mc:Choice>
          <mc:Fallback xmlns="">
            <p:pic>
              <p:nvPicPr>
                <p:cNvPr id="100" name="Entrada de lápiz 99">
                  <a:extLst>
                    <a:ext uri="{FF2B5EF4-FFF2-40B4-BE49-F238E27FC236}">
                      <a16:creationId xmlns:a16="http://schemas.microsoft.com/office/drawing/2014/main" id="{A628091C-26D3-2FCB-12AE-924944A74D7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721145" y="3418875"/>
                  <a:ext cx="212400" cy="1190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1" name="Entrada de lápiz 100">
                  <a:extLst>
                    <a:ext uri="{FF2B5EF4-FFF2-40B4-BE49-F238E27FC236}">
                      <a16:creationId xmlns:a16="http://schemas.microsoft.com/office/drawing/2014/main" id="{B845D9EE-64B7-73F3-0FE3-6AE92CBC2656}"/>
                    </a:ext>
                  </a:extLst>
                </p14:cNvPr>
                <p14:cNvContentPartPr/>
                <p14:nvPr/>
              </p14:nvContentPartPr>
              <p14:xfrm>
                <a:off x="5810425" y="3424572"/>
                <a:ext cx="62640" cy="163800"/>
              </p14:xfrm>
            </p:contentPart>
          </mc:Choice>
          <mc:Fallback xmlns="">
            <p:pic>
              <p:nvPicPr>
                <p:cNvPr id="101" name="Entrada de lápiz 100">
                  <a:extLst>
                    <a:ext uri="{FF2B5EF4-FFF2-40B4-BE49-F238E27FC236}">
                      <a16:creationId xmlns:a16="http://schemas.microsoft.com/office/drawing/2014/main" id="{B845D9EE-64B7-73F3-0FE3-6AE92CBC265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794945" y="3409092"/>
                  <a:ext cx="932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02814DC4-C588-677C-7220-8A9B2B7691E7}"/>
                    </a:ext>
                  </a:extLst>
                </p14:cNvPr>
                <p14:cNvContentPartPr/>
                <p14:nvPr/>
              </p14:nvContentPartPr>
              <p14:xfrm>
                <a:off x="5940385" y="3447252"/>
                <a:ext cx="77040" cy="9936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02814DC4-C588-677C-7220-8A9B2B7691E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924977" y="3431716"/>
                  <a:ext cx="107498" cy="130071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CD33447C-5F1A-67FB-A0E1-BCB656A9F48A}"/>
              </a:ext>
            </a:extLst>
          </p:cNvPr>
          <p:cNvGrpSpPr/>
          <p:nvPr/>
        </p:nvGrpSpPr>
        <p:grpSpPr>
          <a:xfrm>
            <a:off x="5578945" y="2581452"/>
            <a:ext cx="1058040" cy="670680"/>
            <a:chOff x="5578945" y="2581452"/>
            <a:chExt cx="1058040" cy="67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99F295ED-5864-6810-879B-1A13F89271B2}"/>
                    </a:ext>
                  </a:extLst>
                </p14:cNvPr>
                <p14:cNvContentPartPr/>
                <p14:nvPr/>
              </p14:nvContentPartPr>
              <p14:xfrm>
                <a:off x="5634385" y="2622492"/>
                <a:ext cx="204840" cy="26208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99F295ED-5864-6810-879B-1A13F89271B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618905" y="2607012"/>
                  <a:ext cx="23544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9C37889F-5701-1CD5-1B91-98438FEC2B8A}"/>
                    </a:ext>
                  </a:extLst>
                </p14:cNvPr>
                <p14:cNvContentPartPr/>
                <p14:nvPr/>
              </p14:nvContentPartPr>
              <p14:xfrm>
                <a:off x="5833105" y="2715012"/>
                <a:ext cx="290520" cy="12312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9C37889F-5701-1CD5-1B91-98438FEC2B8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817625" y="2699532"/>
                  <a:ext cx="3211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947AFE7A-5F23-0D0E-5688-BA37C869D164}"/>
                    </a:ext>
                  </a:extLst>
                </p14:cNvPr>
                <p14:cNvContentPartPr/>
                <p14:nvPr/>
              </p14:nvContentPartPr>
              <p14:xfrm>
                <a:off x="5763625" y="2823732"/>
                <a:ext cx="100800" cy="34956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947AFE7A-5F23-0D0E-5688-BA37C869D16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748145" y="2808252"/>
                  <a:ext cx="13140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865BCB7E-5688-553D-8B24-B720E2F2B855}"/>
                    </a:ext>
                  </a:extLst>
                </p14:cNvPr>
                <p14:cNvContentPartPr/>
                <p14:nvPr/>
              </p14:nvContentPartPr>
              <p14:xfrm>
                <a:off x="5731945" y="3164292"/>
                <a:ext cx="77040" cy="8784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865BCB7E-5688-553D-8B24-B720E2F2B85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716537" y="3148812"/>
                  <a:ext cx="107498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7B404F4D-7F75-95A3-035A-4022D8965B54}"/>
                    </a:ext>
                  </a:extLst>
                </p14:cNvPr>
                <p14:cNvContentPartPr/>
                <p14:nvPr/>
              </p14:nvContentPartPr>
              <p14:xfrm>
                <a:off x="6116065" y="2679732"/>
                <a:ext cx="65880" cy="10764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7B404F4D-7F75-95A3-035A-4022D8965B5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100585" y="2664252"/>
                  <a:ext cx="964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6" name="Entrada de lápiz 95">
                  <a:extLst>
                    <a:ext uri="{FF2B5EF4-FFF2-40B4-BE49-F238E27FC236}">
                      <a16:creationId xmlns:a16="http://schemas.microsoft.com/office/drawing/2014/main" id="{C4AE2BF7-50EC-42E1-3985-92EF54A52E5A}"/>
                    </a:ext>
                  </a:extLst>
                </p14:cNvPr>
                <p14:cNvContentPartPr/>
                <p14:nvPr/>
              </p14:nvContentPartPr>
              <p14:xfrm>
                <a:off x="5578945" y="2581452"/>
                <a:ext cx="114840" cy="91800"/>
              </p14:xfrm>
            </p:contentPart>
          </mc:Choice>
          <mc:Fallback xmlns="">
            <p:pic>
              <p:nvPicPr>
                <p:cNvPr id="96" name="Entrada de lápiz 95">
                  <a:extLst>
                    <a:ext uri="{FF2B5EF4-FFF2-40B4-BE49-F238E27FC236}">
                      <a16:creationId xmlns:a16="http://schemas.microsoft.com/office/drawing/2014/main" id="{C4AE2BF7-50EC-42E1-3985-92EF54A52E5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563465" y="2565972"/>
                  <a:ext cx="1454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8" name="Entrada de lápiz 97">
                  <a:extLst>
                    <a:ext uri="{FF2B5EF4-FFF2-40B4-BE49-F238E27FC236}">
                      <a16:creationId xmlns:a16="http://schemas.microsoft.com/office/drawing/2014/main" id="{B80C6BAD-E550-C36F-95B0-12FD24BBE9D7}"/>
                    </a:ext>
                  </a:extLst>
                </p14:cNvPr>
                <p14:cNvContentPartPr/>
                <p14:nvPr/>
              </p14:nvContentPartPr>
              <p14:xfrm>
                <a:off x="5829865" y="2824452"/>
                <a:ext cx="51480" cy="43560"/>
              </p14:xfrm>
            </p:contentPart>
          </mc:Choice>
          <mc:Fallback xmlns="">
            <p:pic>
              <p:nvPicPr>
                <p:cNvPr id="98" name="Entrada de lápiz 97">
                  <a:extLst>
                    <a:ext uri="{FF2B5EF4-FFF2-40B4-BE49-F238E27FC236}">
                      <a16:creationId xmlns:a16="http://schemas.microsoft.com/office/drawing/2014/main" id="{B80C6BAD-E550-C36F-95B0-12FD24BBE9D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814385" y="2809099"/>
                  <a:ext cx="82080" cy="739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1917D9CD-0A75-5D4A-6F4B-971D1295E2D1}"/>
                    </a:ext>
                  </a:extLst>
                </p14:cNvPr>
                <p14:cNvContentPartPr/>
                <p14:nvPr/>
              </p14:nvContentPartPr>
              <p14:xfrm>
                <a:off x="6314785" y="2619972"/>
                <a:ext cx="140040" cy="16704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1917D9CD-0A75-5D4A-6F4B-971D1295E2D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299305" y="2604492"/>
                  <a:ext cx="1706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6" name="Entrada de lápiz 105">
                  <a:extLst>
                    <a:ext uri="{FF2B5EF4-FFF2-40B4-BE49-F238E27FC236}">
                      <a16:creationId xmlns:a16="http://schemas.microsoft.com/office/drawing/2014/main" id="{3FBD50A7-D640-DE0B-B168-5E401CD50055}"/>
                    </a:ext>
                  </a:extLst>
                </p14:cNvPr>
                <p14:cNvContentPartPr/>
                <p14:nvPr/>
              </p14:nvContentPartPr>
              <p14:xfrm>
                <a:off x="6545185" y="2646252"/>
                <a:ext cx="91800" cy="109800"/>
              </p14:xfrm>
            </p:contentPart>
          </mc:Choice>
          <mc:Fallback xmlns="">
            <p:pic>
              <p:nvPicPr>
                <p:cNvPr id="106" name="Entrada de lápiz 105">
                  <a:extLst>
                    <a:ext uri="{FF2B5EF4-FFF2-40B4-BE49-F238E27FC236}">
                      <a16:creationId xmlns:a16="http://schemas.microsoft.com/office/drawing/2014/main" id="{3FBD50A7-D640-DE0B-B168-5E401CD5005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529765" y="2630823"/>
                  <a:ext cx="122280" cy="1403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upo 110">
            <a:extLst>
              <a:ext uri="{FF2B5EF4-FFF2-40B4-BE49-F238E27FC236}">
                <a16:creationId xmlns:a16="http://schemas.microsoft.com/office/drawing/2014/main" id="{A5053B85-67F1-F649-C7C8-F0910E8D08F0}"/>
              </a:ext>
            </a:extLst>
          </p:cNvPr>
          <p:cNvGrpSpPr/>
          <p:nvPr/>
        </p:nvGrpSpPr>
        <p:grpSpPr>
          <a:xfrm>
            <a:off x="5413705" y="2243052"/>
            <a:ext cx="303480" cy="181080"/>
            <a:chOff x="5413705" y="2243052"/>
            <a:chExt cx="303480" cy="18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FE59D8EC-2C7D-8E45-C634-45559E7D1ACE}"/>
                    </a:ext>
                  </a:extLst>
                </p14:cNvPr>
                <p14:cNvContentPartPr/>
                <p14:nvPr/>
              </p14:nvContentPartPr>
              <p14:xfrm>
                <a:off x="5413705" y="2243052"/>
                <a:ext cx="162360" cy="18108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FE59D8EC-2C7D-8E45-C634-45559E7D1AC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398191" y="2227572"/>
                  <a:ext cx="193028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2232366E-7327-381B-AB38-039E01E230C4}"/>
                    </a:ext>
                  </a:extLst>
                </p14:cNvPr>
                <p14:cNvContentPartPr/>
                <p14:nvPr/>
              </p14:nvContentPartPr>
              <p14:xfrm>
                <a:off x="5448265" y="2330532"/>
                <a:ext cx="94320" cy="3708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2232366E-7327-381B-AB38-039E01E230C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432785" y="2315052"/>
                  <a:ext cx="1249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7DF51B5B-9D3E-B6B2-539D-1E5C1F1329D5}"/>
                    </a:ext>
                  </a:extLst>
                </p14:cNvPr>
                <p14:cNvContentPartPr/>
                <p14:nvPr/>
              </p14:nvContentPartPr>
              <p14:xfrm>
                <a:off x="5595145" y="2298852"/>
                <a:ext cx="122040" cy="11052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7DF51B5B-9D3E-B6B2-539D-1E5C1F1329D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579665" y="2283372"/>
                  <a:ext cx="152640" cy="14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upo 119">
            <a:extLst>
              <a:ext uri="{FF2B5EF4-FFF2-40B4-BE49-F238E27FC236}">
                <a16:creationId xmlns:a16="http://schemas.microsoft.com/office/drawing/2014/main" id="{BA2B8E3D-9924-1662-B93C-4BA7A3916C39}"/>
              </a:ext>
            </a:extLst>
          </p:cNvPr>
          <p:cNvGrpSpPr/>
          <p:nvPr/>
        </p:nvGrpSpPr>
        <p:grpSpPr>
          <a:xfrm>
            <a:off x="3903145" y="4260852"/>
            <a:ext cx="415440" cy="399960"/>
            <a:chOff x="3903145" y="4260852"/>
            <a:chExt cx="415440" cy="39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2" name="Entrada de lápiz 111">
                  <a:extLst>
                    <a:ext uri="{FF2B5EF4-FFF2-40B4-BE49-F238E27FC236}">
                      <a16:creationId xmlns:a16="http://schemas.microsoft.com/office/drawing/2014/main" id="{84838D75-53D2-C6E5-756E-7077A3F6C4A3}"/>
                    </a:ext>
                  </a:extLst>
                </p14:cNvPr>
                <p14:cNvContentPartPr/>
                <p14:nvPr/>
              </p14:nvContentPartPr>
              <p14:xfrm>
                <a:off x="3903145" y="4260852"/>
                <a:ext cx="42840" cy="39600"/>
              </p14:xfrm>
            </p:contentPart>
          </mc:Choice>
          <mc:Fallback xmlns="">
            <p:pic>
              <p:nvPicPr>
                <p:cNvPr id="112" name="Entrada de lápiz 111">
                  <a:extLst>
                    <a:ext uri="{FF2B5EF4-FFF2-40B4-BE49-F238E27FC236}">
                      <a16:creationId xmlns:a16="http://schemas.microsoft.com/office/drawing/2014/main" id="{84838D75-53D2-C6E5-756E-7077A3F6C4A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872443" y="4229892"/>
                  <a:ext cx="10353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8D967239-FAE9-5789-02F2-C0E311AD9905}"/>
                    </a:ext>
                  </a:extLst>
                </p14:cNvPr>
                <p14:cNvContentPartPr/>
                <p14:nvPr/>
              </p14:nvContentPartPr>
              <p14:xfrm>
                <a:off x="4006825" y="4383972"/>
                <a:ext cx="47880" cy="4788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8D967239-FAE9-5789-02F2-C0E311AD990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975865" y="4353012"/>
                  <a:ext cx="1090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82CDCB01-BA46-D005-7024-61126E0B17BD}"/>
                    </a:ext>
                  </a:extLst>
                </p14:cNvPr>
                <p14:cNvContentPartPr/>
                <p14:nvPr/>
              </p14:nvContentPartPr>
              <p14:xfrm>
                <a:off x="4074145" y="4457052"/>
                <a:ext cx="1800" cy="432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82CDCB01-BA46-D005-7024-61126E0B17B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043185" y="4426092"/>
                  <a:ext cx="630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972A1938-B496-83C0-2E10-3B4D8EFC9487}"/>
                    </a:ext>
                  </a:extLst>
                </p14:cNvPr>
                <p14:cNvContentPartPr/>
                <p14:nvPr/>
              </p14:nvContentPartPr>
              <p14:xfrm>
                <a:off x="4075585" y="4392972"/>
                <a:ext cx="104040" cy="6804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972A1938-B496-83C0-2E10-3B4D8EFC948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044732" y="4362012"/>
                  <a:ext cx="165029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3196AC88-A55B-2E9E-DE7A-9CC9B348E765}"/>
                    </a:ext>
                  </a:extLst>
                </p14:cNvPr>
                <p14:cNvContentPartPr/>
                <p14:nvPr/>
              </p14:nvContentPartPr>
              <p14:xfrm>
                <a:off x="4260265" y="4323492"/>
                <a:ext cx="58320" cy="4284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3196AC88-A55B-2E9E-DE7A-9CC9B348E76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229305" y="4292532"/>
                  <a:ext cx="1195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AB879719-D703-26FC-9522-B27149A9C5A1}"/>
                    </a:ext>
                  </a:extLst>
                </p14:cNvPr>
                <p14:cNvContentPartPr/>
                <p14:nvPr/>
              </p14:nvContentPartPr>
              <p14:xfrm>
                <a:off x="4031305" y="4497012"/>
                <a:ext cx="40320" cy="8964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AB879719-D703-26FC-9522-B27149A9C5A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000066" y="4466052"/>
                  <a:ext cx="102071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461ACD3E-B41F-9F85-935A-CE130E6E684D}"/>
                    </a:ext>
                  </a:extLst>
                </p14:cNvPr>
                <p14:cNvContentPartPr/>
                <p14:nvPr/>
              </p14:nvContentPartPr>
              <p14:xfrm>
                <a:off x="4000345" y="4593492"/>
                <a:ext cx="29880" cy="6732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461ACD3E-B41F-9F85-935A-CE130E6E684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969007" y="4562532"/>
                  <a:ext cx="91826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upo 129">
            <a:extLst>
              <a:ext uri="{FF2B5EF4-FFF2-40B4-BE49-F238E27FC236}">
                <a16:creationId xmlns:a16="http://schemas.microsoft.com/office/drawing/2014/main" id="{E8BA5A2E-FC5B-1C7D-78BF-176CFD4D1AA9}"/>
              </a:ext>
            </a:extLst>
          </p:cNvPr>
          <p:cNvGrpSpPr/>
          <p:nvPr/>
        </p:nvGrpSpPr>
        <p:grpSpPr>
          <a:xfrm>
            <a:off x="4539985" y="3786372"/>
            <a:ext cx="381960" cy="455760"/>
            <a:chOff x="4539985" y="3786372"/>
            <a:chExt cx="381960" cy="45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6D51A654-DA7A-BB21-1BED-A51B29E1C9EB}"/>
                    </a:ext>
                  </a:extLst>
                </p14:cNvPr>
                <p14:cNvContentPartPr/>
                <p14:nvPr/>
              </p14:nvContentPartPr>
              <p14:xfrm>
                <a:off x="4539985" y="3803652"/>
                <a:ext cx="47880" cy="5760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6D51A654-DA7A-BB21-1BED-A51B29E1C9E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509025" y="3772692"/>
                  <a:ext cx="1090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C9FB88CD-1DF9-5DBB-E169-7D4C6753EE4B}"/>
                    </a:ext>
                  </a:extLst>
                </p14:cNvPr>
                <p14:cNvContentPartPr/>
                <p14:nvPr/>
              </p14:nvContentPartPr>
              <p14:xfrm>
                <a:off x="4658425" y="3934332"/>
                <a:ext cx="78840" cy="5040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C9FB88CD-1DF9-5DBB-E169-7D4C6753EE4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627465" y="3903372"/>
                  <a:ext cx="1400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4933ECCC-650E-5BB6-2AC8-72633E2EAB7E}"/>
                    </a:ext>
                  </a:extLst>
                </p14:cNvPr>
                <p14:cNvContentPartPr/>
                <p14:nvPr/>
              </p14:nvContentPartPr>
              <p14:xfrm>
                <a:off x="4736905" y="3984372"/>
                <a:ext cx="360" cy="612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4933ECCC-650E-5BB6-2AC8-72633E2EAB7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705945" y="3951477"/>
                  <a:ext cx="61560" cy="711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5" name="Entrada de lápiz 124">
                  <a:extLst>
                    <a:ext uri="{FF2B5EF4-FFF2-40B4-BE49-F238E27FC236}">
                      <a16:creationId xmlns:a16="http://schemas.microsoft.com/office/drawing/2014/main" id="{8AF79802-C39C-D9F2-1346-3118DD0B4AB2}"/>
                    </a:ext>
                  </a:extLst>
                </p14:cNvPr>
                <p14:cNvContentPartPr/>
                <p14:nvPr/>
              </p14:nvContentPartPr>
              <p14:xfrm>
                <a:off x="4754905" y="3889692"/>
                <a:ext cx="71640" cy="68400"/>
              </p14:xfrm>
            </p:contentPart>
          </mc:Choice>
          <mc:Fallback xmlns="">
            <p:pic>
              <p:nvPicPr>
                <p:cNvPr id="125" name="Entrada de lápiz 124">
                  <a:extLst>
                    <a:ext uri="{FF2B5EF4-FFF2-40B4-BE49-F238E27FC236}">
                      <a16:creationId xmlns:a16="http://schemas.microsoft.com/office/drawing/2014/main" id="{8AF79802-C39C-D9F2-1346-3118DD0B4AB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723789" y="3858732"/>
                  <a:ext cx="133149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1EBFBF43-1121-698C-B18E-30662D9146C4}"/>
                    </a:ext>
                  </a:extLst>
                </p14:cNvPr>
                <p14:cNvContentPartPr/>
                <p14:nvPr/>
              </p14:nvContentPartPr>
              <p14:xfrm>
                <a:off x="4868665" y="3803652"/>
                <a:ext cx="45360" cy="4284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1EBFBF43-1121-698C-B18E-30662D9146C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837705" y="3772692"/>
                  <a:ext cx="1065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0BEFE4E3-A63A-F8B2-23E0-92A4DEE558BC}"/>
                    </a:ext>
                  </a:extLst>
                </p14:cNvPr>
                <p14:cNvContentPartPr/>
                <p14:nvPr/>
              </p14:nvContentPartPr>
              <p14:xfrm>
                <a:off x="4921585" y="3786372"/>
                <a:ext cx="360" cy="36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0BEFE4E3-A63A-F8B2-23E0-92A4DEE558B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890625" y="3755412"/>
                  <a:ext cx="61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60CDC6D8-F4CE-E89E-267B-83648C9FE6B3}"/>
                    </a:ext>
                  </a:extLst>
                </p14:cNvPr>
                <p14:cNvContentPartPr/>
                <p14:nvPr/>
              </p14:nvContentPartPr>
              <p14:xfrm>
                <a:off x="4721425" y="4026852"/>
                <a:ext cx="18360" cy="11988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60CDC6D8-F4CE-E89E-267B-83648C9FE6B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690465" y="3995799"/>
                  <a:ext cx="79560" cy="1812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E5D45F2C-0096-0062-8BA5-ED839C236AE8}"/>
                    </a:ext>
                  </a:extLst>
                </p14:cNvPr>
                <p14:cNvContentPartPr/>
                <p14:nvPr/>
              </p14:nvContentPartPr>
              <p14:xfrm>
                <a:off x="4696225" y="4204332"/>
                <a:ext cx="2160" cy="3780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E5D45F2C-0096-0062-8BA5-ED839C236AE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665265" y="4173664"/>
                  <a:ext cx="63360" cy="98423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33" name="Entrada de lápiz 132">
                <a:extLst>
                  <a:ext uri="{FF2B5EF4-FFF2-40B4-BE49-F238E27FC236}">
                    <a16:creationId xmlns:a16="http://schemas.microsoft.com/office/drawing/2014/main" id="{752A8E30-DF0C-166D-892E-F35C45136E71}"/>
                  </a:ext>
                </a:extLst>
              </p14:cNvPr>
              <p14:cNvContentPartPr/>
              <p14:nvPr/>
            </p14:nvContentPartPr>
            <p14:xfrm>
              <a:off x="5310745" y="3111372"/>
              <a:ext cx="76320" cy="28080"/>
            </p14:xfrm>
          </p:contentPart>
        </mc:Choice>
        <mc:Fallback xmlns="">
          <p:pic>
            <p:nvPicPr>
              <p:cNvPr id="133" name="Entrada de lápiz 132">
                <a:extLst>
                  <a:ext uri="{FF2B5EF4-FFF2-40B4-BE49-F238E27FC236}">
                    <a16:creationId xmlns:a16="http://schemas.microsoft.com/office/drawing/2014/main" id="{752A8E30-DF0C-166D-892E-F35C45136E71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5279785" y="3080804"/>
                <a:ext cx="137520" cy="88505"/>
              </a:xfrm>
              <a:prstGeom prst="rect">
                <a:avLst/>
              </a:prstGeom>
            </p:spPr>
          </p:pic>
        </mc:Fallback>
      </mc:AlternateContent>
      <p:grpSp>
        <p:nvGrpSpPr>
          <p:cNvPr id="140" name="Grupo 139">
            <a:extLst>
              <a:ext uri="{FF2B5EF4-FFF2-40B4-BE49-F238E27FC236}">
                <a16:creationId xmlns:a16="http://schemas.microsoft.com/office/drawing/2014/main" id="{E640AFC9-55EB-5404-886C-BE1658A50155}"/>
              </a:ext>
            </a:extLst>
          </p:cNvPr>
          <p:cNvGrpSpPr/>
          <p:nvPr/>
        </p:nvGrpSpPr>
        <p:grpSpPr>
          <a:xfrm>
            <a:off x="4971625" y="2993652"/>
            <a:ext cx="145440" cy="504000"/>
            <a:chOff x="4971625" y="2993652"/>
            <a:chExt cx="145440" cy="50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1" name="Entrada de lápiz 130">
                  <a:extLst>
                    <a:ext uri="{FF2B5EF4-FFF2-40B4-BE49-F238E27FC236}">
                      <a16:creationId xmlns:a16="http://schemas.microsoft.com/office/drawing/2014/main" id="{0A280B27-E394-B309-5500-F17684E826FB}"/>
                    </a:ext>
                  </a:extLst>
                </p14:cNvPr>
                <p14:cNvContentPartPr/>
                <p14:nvPr/>
              </p14:nvContentPartPr>
              <p14:xfrm>
                <a:off x="4973065" y="2998332"/>
                <a:ext cx="41040" cy="54360"/>
              </p14:xfrm>
            </p:contentPart>
          </mc:Choice>
          <mc:Fallback xmlns="">
            <p:pic>
              <p:nvPicPr>
                <p:cNvPr id="131" name="Entrada de lápiz 130">
                  <a:extLst>
                    <a:ext uri="{FF2B5EF4-FFF2-40B4-BE49-F238E27FC236}">
                      <a16:creationId xmlns:a16="http://schemas.microsoft.com/office/drawing/2014/main" id="{0A280B27-E394-B309-5500-F17684E826F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942105" y="2967372"/>
                  <a:ext cx="1022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F813422D-E2D4-FBFD-8004-A9DB9BB2EF94}"/>
                    </a:ext>
                  </a:extLst>
                </p14:cNvPr>
                <p14:cNvContentPartPr/>
                <p14:nvPr/>
              </p14:nvContentPartPr>
              <p14:xfrm>
                <a:off x="5067025" y="3121812"/>
                <a:ext cx="50040" cy="4608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F813422D-E2D4-FBFD-8004-A9DB9BB2EF9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036065" y="3090852"/>
                  <a:ext cx="1112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2690C350-40E9-BF25-E567-F0F7A72E4D5C}"/>
                    </a:ext>
                  </a:extLst>
                </p14:cNvPr>
                <p14:cNvContentPartPr/>
                <p14:nvPr/>
              </p14:nvContentPartPr>
              <p14:xfrm>
                <a:off x="5090065" y="3210372"/>
                <a:ext cx="16560" cy="8604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2690C350-40E9-BF25-E567-F0F7A72E4D5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059105" y="3179541"/>
                  <a:ext cx="77760" cy="1469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E6FCF998-7DCA-6224-978A-BDC58E7A2202}"/>
                    </a:ext>
                  </a:extLst>
                </p14:cNvPr>
                <p14:cNvContentPartPr/>
                <p14:nvPr/>
              </p14:nvContentPartPr>
              <p14:xfrm>
                <a:off x="5056585" y="3328812"/>
                <a:ext cx="29880" cy="10584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E6FCF998-7DCA-6224-978A-BDC58E7A220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025625" y="3297852"/>
                  <a:ext cx="910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7E424A25-330F-1F08-3A89-150BD555A1D4}"/>
                    </a:ext>
                  </a:extLst>
                </p14:cNvPr>
                <p14:cNvContentPartPr/>
                <p14:nvPr/>
              </p14:nvContentPartPr>
              <p14:xfrm>
                <a:off x="4971625" y="2993652"/>
                <a:ext cx="48600" cy="4212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7E424A25-330F-1F08-3A89-150BD555A1D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940665" y="2962692"/>
                  <a:ext cx="1098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12895B7D-1829-13FF-7C6C-FAC5C8D11F6B}"/>
                    </a:ext>
                  </a:extLst>
                </p14:cNvPr>
                <p14:cNvContentPartPr/>
                <p14:nvPr/>
              </p14:nvContentPartPr>
              <p14:xfrm>
                <a:off x="5041105" y="3440052"/>
                <a:ext cx="61560" cy="5760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12895B7D-1829-13FF-7C6C-FAC5C8D11F6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010325" y="3409092"/>
                  <a:ext cx="122404" cy="11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41" name="Entrada de lápiz 140">
                <a:extLst>
                  <a:ext uri="{FF2B5EF4-FFF2-40B4-BE49-F238E27FC236}">
                    <a16:creationId xmlns:a16="http://schemas.microsoft.com/office/drawing/2014/main" id="{65604F0E-45ED-187B-0D8B-3A38EEDB30EA}"/>
                  </a:ext>
                </a:extLst>
              </p14:cNvPr>
              <p14:cNvContentPartPr/>
              <p14:nvPr/>
            </p14:nvContentPartPr>
            <p14:xfrm>
              <a:off x="5418025" y="3084012"/>
              <a:ext cx="40320" cy="81720"/>
            </p14:xfrm>
          </p:contentPart>
        </mc:Choice>
        <mc:Fallback xmlns="">
          <p:pic>
            <p:nvPicPr>
              <p:cNvPr id="141" name="Entrada de lápiz 140">
                <a:extLst>
                  <a:ext uri="{FF2B5EF4-FFF2-40B4-BE49-F238E27FC236}">
                    <a16:creationId xmlns:a16="http://schemas.microsoft.com/office/drawing/2014/main" id="{65604F0E-45ED-187B-0D8B-3A38EEDB30EA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5387065" y="3053052"/>
                <a:ext cx="101520" cy="14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upo 166">
            <a:extLst>
              <a:ext uri="{FF2B5EF4-FFF2-40B4-BE49-F238E27FC236}">
                <a16:creationId xmlns:a16="http://schemas.microsoft.com/office/drawing/2014/main" id="{92ECAD3D-125A-3669-EC6B-5D7D98A7A9D3}"/>
              </a:ext>
            </a:extLst>
          </p:cNvPr>
          <p:cNvGrpSpPr/>
          <p:nvPr/>
        </p:nvGrpSpPr>
        <p:grpSpPr>
          <a:xfrm>
            <a:off x="7836145" y="705132"/>
            <a:ext cx="129960" cy="91440"/>
            <a:chOff x="7836145" y="705132"/>
            <a:chExt cx="129960" cy="9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EA860437-CA7E-4EDB-11DC-346D8483FE75}"/>
                    </a:ext>
                  </a:extLst>
                </p14:cNvPr>
                <p14:cNvContentPartPr/>
                <p14:nvPr/>
              </p14:nvContentPartPr>
              <p14:xfrm>
                <a:off x="7836145" y="705132"/>
                <a:ext cx="114120" cy="1872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EA860437-CA7E-4EDB-11DC-346D8483FE7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820665" y="689944"/>
                  <a:ext cx="144720" cy="487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9" name="Entrada de lápiz 148">
                  <a:extLst>
                    <a:ext uri="{FF2B5EF4-FFF2-40B4-BE49-F238E27FC236}">
                      <a16:creationId xmlns:a16="http://schemas.microsoft.com/office/drawing/2014/main" id="{8781BBA0-B00F-3F99-E2F4-06DBF4212108}"/>
                    </a:ext>
                  </a:extLst>
                </p14:cNvPr>
                <p14:cNvContentPartPr/>
                <p14:nvPr/>
              </p14:nvContentPartPr>
              <p14:xfrm>
                <a:off x="7862785" y="783252"/>
                <a:ext cx="103320" cy="13320"/>
              </p14:xfrm>
            </p:contentPart>
          </mc:Choice>
          <mc:Fallback xmlns="">
            <p:pic>
              <p:nvPicPr>
                <p:cNvPr id="149" name="Entrada de lápiz 148">
                  <a:extLst>
                    <a:ext uri="{FF2B5EF4-FFF2-40B4-BE49-F238E27FC236}">
                      <a16:creationId xmlns:a16="http://schemas.microsoft.com/office/drawing/2014/main" id="{8781BBA0-B00F-3F99-E2F4-06DBF421210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847305" y="768179"/>
                  <a:ext cx="133920" cy="4311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upo 165">
            <a:extLst>
              <a:ext uri="{FF2B5EF4-FFF2-40B4-BE49-F238E27FC236}">
                <a16:creationId xmlns:a16="http://schemas.microsoft.com/office/drawing/2014/main" id="{A65F5AD1-56FC-B08E-5B38-B6B75B859718}"/>
              </a:ext>
            </a:extLst>
          </p:cNvPr>
          <p:cNvGrpSpPr/>
          <p:nvPr/>
        </p:nvGrpSpPr>
        <p:grpSpPr>
          <a:xfrm>
            <a:off x="8163745" y="576612"/>
            <a:ext cx="1597680" cy="333360"/>
            <a:chOff x="8163745" y="576612"/>
            <a:chExt cx="1597680" cy="33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4EBB5374-593D-3D97-8811-8F27AEAC5809}"/>
                    </a:ext>
                  </a:extLst>
                </p14:cNvPr>
                <p14:cNvContentPartPr/>
                <p14:nvPr/>
              </p14:nvContentPartPr>
              <p14:xfrm>
                <a:off x="8170945" y="611532"/>
                <a:ext cx="172800" cy="21996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4EBB5374-593D-3D97-8811-8F27AEAC580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155465" y="596052"/>
                  <a:ext cx="2034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CAEACFEC-8772-D530-A2CF-634F5B7A4F34}"/>
                    </a:ext>
                  </a:extLst>
                </p14:cNvPr>
                <p14:cNvContentPartPr/>
                <p14:nvPr/>
              </p14:nvContentPartPr>
              <p14:xfrm>
                <a:off x="8163745" y="733212"/>
                <a:ext cx="136080" cy="3564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CAEACFEC-8772-D530-A2CF-634F5B7A4F3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148224" y="717574"/>
                  <a:ext cx="166761" cy="665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B8AEFFB6-A41B-0FD7-8017-25A34F641578}"/>
                    </a:ext>
                  </a:extLst>
                </p14:cNvPr>
                <p14:cNvContentPartPr/>
                <p14:nvPr/>
              </p14:nvContentPartPr>
              <p14:xfrm>
                <a:off x="8459665" y="738972"/>
                <a:ext cx="64080" cy="9684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B8AEFFB6-A41B-0FD7-8017-25A34F64157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444185" y="723492"/>
                  <a:ext cx="946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4B723404-ACD0-0997-1289-701E61874D53}"/>
                    </a:ext>
                  </a:extLst>
                </p14:cNvPr>
                <p14:cNvContentPartPr/>
                <p14:nvPr/>
              </p14:nvContentPartPr>
              <p14:xfrm>
                <a:off x="8657665" y="621252"/>
                <a:ext cx="162360" cy="22356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4B723404-ACD0-0997-1289-701E61874D5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642185" y="605772"/>
                  <a:ext cx="1929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AD43D106-8DC4-FBAF-4BE4-65E66C11EF1F}"/>
                    </a:ext>
                  </a:extLst>
                </p14:cNvPr>
                <p14:cNvContentPartPr/>
                <p14:nvPr/>
              </p14:nvContentPartPr>
              <p14:xfrm>
                <a:off x="8673865" y="748692"/>
                <a:ext cx="110880" cy="2664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AD43D106-8DC4-FBAF-4BE4-65E66C11EF1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658385" y="733212"/>
                  <a:ext cx="1414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00236A46-7638-2A2E-1F8A-EFA9925CF199}"/>
                    </a:ext>
                  </a:extLst>
                </p14:cNvPr>
                <p14:cNvContentPartPr/>
                <p14:nvPr/>
              </p14:nvContentPartPr>
              <p14:xfrm>
                <a:off x="8892025" y="706212"/>
                <a:ext cx="110880" cy="14832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00236A46-7638-2A2E-1F8A-EFA9925CF19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876495" y="690732"/>
                  <a:ext cx="1415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F7783E8E-DC91-2408-1A07-FE5C7E69CE20}"/>
                    </a:ext>
                  </a:extLst>
                </p14:cNvPr>
                <p14:cNvContentPartPr/>
                <p14:nvPr/>
              </p14:nvContentPartPr>
              <p14:xfrm>
                <a:off x="9099025" y="576612"/>
                <a:ext cx="127080" cy="22392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F7783E8E-DC91-2408-1A07-FE5C7E69CE2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083545" y="561132"/>
                  <a:ext cx="1576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1D68AF22-D591-7413-275E-16A052359912}"/>
                    </a:ext>
                  </a:extLst>
                </p14:cNvPr>
                <p14:cNvContentPartPr/>
                <p14:nvPr/>
              </p14:nvContentPartPr>
              <p14:xfrm>
                <a:off x="9091465" y="730692"/>
                <a:ext cx="112320" cy="612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1D68AF22-D591-7413-275E-16A05235991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075985" y="715212"/>
                  <a:ext cx="1429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10D019DA-60F0-3F79-C0A0-8B4571246460}"/>
                    </a:ext>
                  </a:extLst>
                </p14:cNvPr>
                <p14:cNvContentPartPr/>
                <p14:nvPr/>
              </p14:nvContentPartPr>
              <p14:xfrm>
                <a:off x="9304945" y="722412"/>
                <a:ext cx="71640" cy="18756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10D019DA-60F0-3F79-C0A0-8B457124646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289387" y="706932"/>
                  <a:ext cx="102395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D3830B6D-0925-D0D4-6566-A61C3C3990AE}"/>
                    </a:ext>
                  </a:extLst>
                </p14:cNvPr>
                <p14:cNvContentPartPr/>
                <p14:nvPr/>
              </p14:nvContentPartPr>
              <p14:xfrm>
                <a:off x="9501865" y="760212"/>
                <a:ext cx="18360" cy="684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D3830B6D-0925-D0D4-6566-A61C3C3990A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86385" y="744732"/>
                  <a:ext cx="489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0" name="Entrada de lápiz 159">
                  <a:extLst>
                    <a:ext uri="{FF2B5EF4-FFF2-40B4-BE49-F238E27FC236}">
                      <a16:creationId xmlns:a16="http://schemas.microsoft.com/office/drawing/2014/main" id="{BE242093-677F-6AF8-1CD6-800DCE0061AD}"/>
                    </a:ext>
                  </a:extLst>
                </p14:cNvPr>
                <p14:cNvContentPartPr/>
                <p14:nvPr/>
              </p14:nvContentPartPr>
              <p14:xfrm>
                <a:off x="9570625" y="768492"/>
                <a:ext cx="38880" cy="4320"/>
              </p14:xfrm>
            </p:contentPart>
          </mc:Choice>
          <mc:Fallback xmlns="">
            <p:pic>
              <p:nvPicPr>
                <p:cNvPr id="160" name="Entrada de lápiz 159">
                  <a:extLst>
                    <a:ext uri="{FF2B5EF4-FFF2-40B4-BE49-F238E27FC236}">
                      <a16:creationId xmlns:a16="http://schemas.microsoft.com/office/drawing/2014/main" id="{BE242093-677F-6AF8-1CD6-800DCE0061A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555000" y="754203"/>
                  <a:ext cx="69766" cy="325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1" name="Entrada de lápiz 160">
                  <a:extLst>
                    <a:ext uri="{FF2B5EF4-FFF2-40B4-BE49-F238E27FC236}">
                      <a16:creationId xmlns:a16="http://schemas.microsoft.com/office/drawing/2014/main" id="{7EC69E9D-D8F5-7999-6811-3A6660389994}"/>
                    </a:ext>
                  </a:extLst>
                </p14:cNvPr>
                <p14:cNvContentPartPr/>
                <p14:nvPr/>
              </p14:nvContentPartPr>
              <p14:xfrm>
                <a:off x="9757105" y="765972"/>
                <a:ext cx="4320" cy="20880"/>
              </p14:xfrm>
            </p:contentPart>
          </mc:Choice>
          <mc:Fallback xmlns="">
            <p:pic>
              <p:nvPicPr>
                <p:cNvPr id="161" name="Entrada de lápiz 160">
                  <a:extLst>
                    <a:ext uri="{FF2B5EF4-FFF2-40B4-BE49-F238E27FC236}">
                      <a16:creationId xmlns:a16="http://schemas.microsoft.com/office/drawing/2014/main" id="{7EC69E9D-D8F5-7999-6811-3A666038999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742816" y="750220"/>
                  <a:ext cx="32566" cy="5201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upo 164">
            <a:extLst>
              <a:ext uri="{FF2B5EF4-FFF2-40B4-BE49-F238E27FC236}">
                <a16:creationId xmlns:a16="http://schemas.microsoft.com/office/drawing/2014/main" id="{9DA0E69C-7146-0A18-AF4A-874C14B7231C}"/>
              </a:ext>
            </a:extLst>
          </p:cNvPr>
          <p:cNvGrpSpPr/>
          <p:nvPr/>
        </p:nvGrpSpPr>
        <p:grpSpPr>
          <a:xfrm>
            <a:off x="9969505" y="556812"/>
            <a:ext cx="370800" cy="224280"/>
            <a:chOff x="9969505" y="556812"/>
            <a:chExt cx="370800" cy="22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46EE6847-851A-3BB7-F1FC-4A759B63DD65}"/>
                    </a:ext>
                  </a:extLst>
                </p14:cNvPr>
                <p14:cNvContentPartPr/>
                <p14:nvPr/>
              </p14:nvContentPartPr>
              <p14:xfrm>
                <a:off x="9969505" y="556812"/>
                <a:ext cx="155520" cy="22248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46EE6847-851A-3BB7-F1FC-4A759B63DD6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954025" y="541332"/>
                  <a:ext cx="18612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4AE29471-FE95-D06E-772D-A451A5E731D3}"/>
                    </a:ext>
                  </a:extLst>
                </p14:cNvPr>
                <p14:cNvContentPartPr/>
                <p14:nvPr/>
              </p14:nvContentPartPr>
              <p14:xfrm>
                <a:off x="9973465" y="682452"/>
                <a:ext cx="177120" cy="3384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4AE29471-FE95-D06E-772D-A451A5E731D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957985" y="666972"/>
                  <a:ext cx="2077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4EF2D951-6E66-F3F9-85EF-CB4755298C2D}"/>
                    </a:ext>
                  </a:extLst>
                </p14:cNvPr>
                <p14:cNvContentPartPr/>
                <p14:nvPr/>
              </p14:nvContentPartPr>
              <p14:xfrm>
                <a:off x="10218265" y="695772"/>
                <a:ext cx="122040" cy="8532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4EF2D951-6E66-F3F9-85EF-CB4755298C2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202785" y="680292"/>
                  <a:ext cx="15264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upo 169">
            <a:extLst>
              <a:ext uri="{FF2B5EF4-FFF2-40B4-BE49-F238E27FC236}">
                <a16:creationId xmlns:a16="http://schemas.microsoft.com/office/drawing/2014/main" id="{D8D1930F-849F-6249-09DF-FC2E16CA2A32}"/>
              </a:ext>
            </a:extLst>
          </p:cNvPr>
          <p:cNvGrpSpPr/>
          <p:nvPr/>
        </p:nvGrpSpPr>
        <p:grpSpPr>
          <a:xfrm>
            <a:off x="7420705" y="1236132"/>
            <a:ext cx="180360" cy="245520"/>
            <a:chOff x="7420705" y="1236132"/>
            <a:chExt cx="180360" cy="24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41153DB4-C75D-938D-A2E5-DA44781E83CC}"/>
                    </a:ext>
                  </a:extLst>
                </p14:cNvPr>
                <p14:cNvContentPartPr/>
                <p14:nvPr/>
              </p14:nvContentPartPr>
              <p14:xfrm>
                <a:off x="7486945" y="1236132"/>
                <a:ext cx="2880" cy="20304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41153DB4-C75D-938D-A2E5-DA44781E83C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471465" y="1220652"/>
                  <a:ext cx="334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80D37B68-2A03-4CED-4467-C039C1C0C804}"/>
                    </a:ext>
                  </a:extLst>
                </p14:cNvPr>
                <p14:cNvContentPartPr/>
                <p14:nvPr/>
              </p14:nvContentPartPr>
              <p14:xfrm>
                <a:off x="7420705" y="1348812"/>
                <a:ext cx="180360" cy="13284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80D37B68-2A03-4CED-4467-C039C1C0C80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405225" y="1333290"/>
                  <a:ext cx="210960" cy="16352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upo 173">
            <a:extLst>
              <a:ext uri="{FF2B5EF4-FFF2-40B4-BE49-F238E27FC236}">
                <a16:creationId xmlns:a16="http://schemas.microsoft.com/office/drawing/2014/main" id="{4E893A4F-1A6F-37BD-8305-7C936F6CC664}"/>
              </a:ext>
            </a:extLst>
          </p:cNvPr>
          <p:cNvGrpSpPr/>
          <p:nvPr/>
        </p:nvGrpSpPr>
        <p:grpSpPr>
          <a:xfrm>
            <a:off x="7341505" y="1646532"/>
            <a:ext cx="530640" cy="1011600"/>
            <a:chOff x="7341505" y="1646532"/>
            <a:chExt cx="530640" cy="101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87885390-E2B3-0993-3BB0-6A3932B98B49}"/>
                    </a:ext>
                  </a:extLst>
                </p14:cNvPr>
                <p14:cNvContentPartPr/>
                <p14:nvPr/>
              </p14:nvContentPartPr>
              <p14:xfrm>
                <a:off x="7341505" y="1646532"/>
                <a:ext cx="172800" cy="101160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87885390-E2B3-0993-3BB0-6A3932B98B4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326025" y="1631052"/>
                  <a:ext cx="203400" cy="10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269D2D96-C3BB-C4AB-08A2-FD687BB77D90}"/>
                    </a:ext>
                  </a:extLst>
                </p14:cNvPr>
                <p14:cNvContentPartPr/>
                <p14:nvPr/>
              </p14:nvContentPartPr>
              <p14:xfrm>
                <a:off x="7664785" y="1787292"/>
                <a:ext cx="24120" cy="19116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269D2D96-C3BB-C4AB-08A2-FD687BB77D9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649305" y="1771812"/>
                  <a:ext cx="547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10130B5E-D2EF-B7F3-2F7E-7F816265F428}"/>
                    </a:ext>
                  </a:extLst>
                </p14:cNvPr>
                <p14:cNvContentPartPr/>
                <p14:nvPr/>
              </p14:nvContentPartPr>
              <p14:xfrm>
                <a:off x="7656865" y="1707012"/>
                <a:ext cx="215280" cy="23724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10130B5E-D2EF-B7F3-2F7E-7F816265F42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641385" y="1691555"/>
                  <a:ext cx="245880" cy="267794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75" name="Entrada de lápiz 174">
                <a:extLst>
                  <a:ext uri="{FF2B5EF4-FFF2-40B4-BE49-F238E27FC236}">
                    <a16:creationId xmlns:a16="http://schemas.microsoft.com/office/drawing/2014/main" id="{FEE74655-CB78-35B9-FD6E-950E600E3AEC}"/>
                  </a:ext>
                </a:extLst>
              </p14:cNvPr>
              <p14:cNvContentPartPr/>
              <p14:nvPr/>
            </p14:nvContentPartPr>
            <p14:xfrm>
              <a:off x="8343745" y="487332"/>
              <a:ext cx="87120" cy="72360"/>
            </p14:xfrm>
          </p:contentPart>
        </mc:Choice>
        <mc:Fallback xmlns="">
          <p:pic>
            <p:nvPicPr>
              <p:cNvPr id="175" name="Entrada de lápiz 174">
                <a:extLst>
                  <a:ext uri="{FF2B5EF4-FFF2-40B4-BE49-F238E27FC236}">
                    <a16:creationId xmlns:a16="http://schemas.microsoft.com/office/drawing/2014/main" id="{FEE74655-CB78-35B9-FD6E-950E600E3AEC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8328265" y="471852"/>
                <a:ext cx="11772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76" name="Entrada de lápiz 175">
                <a:extLst>
                  <a:ext uri="{FF2B5EF4-FFF2-40B4-BE49-F238E27FC236}">
                    <a16:creationId xmlns:a16="http://schemas.microsoft.com/office/drawing/2014/main" id="{E354D497-48DC-AAF4-9BFA-83BC9EEC0211}"/>
                  </a:ext>
                </a:extLst>
              </p14:cNvPr>
              <p14:cNvContentPartPr/>
              <p14:nvPr/>
            </p14:nvContentPartPr>
            <p14:xfrm>
              <a:off x="7442665" y="587772"/>
              <a:ext cx="81360" cy="59400"/>
            </p14:xfrm>
          </p:contentPart>
        </mc:Choice>
        <mc:Fallback xmlns="">
          <p:pic>
            <p:nvPicPr>
              <p:cNvPr id="176" name="Entrada de lápiz 175">
                <a:extLst>
                  <a:ext uri="{FF2B5EF4-FFF2-40B4-BE49-F238E27FC236}">
                    <a16:creationId xmlns:a16="http://schemas.microsoft.com/office/drawing/2014/main" id="{E354D497-48DC-AAF4-9BFA-83BC9EEC0211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7427185" y="572198"/>
                <a:ext cx="111960" cy="90187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upo 177">
            <a:extLst>
              <a:ext uri="{FF2B5EF4-FFF2-40B4-BE49-F238E27FC236}">
                <a16:creationId xmlns:a16="http://schemas.microsoft.com/office/drawing/2014/main" id="{E41FDC32-A1F8-FAB3-87F2-945EBDBBFDEA}"/>
              </a:ext>
            </a:extLst>
          </p:cNvPr>
          <p:cNvGrpSpPr/>
          <p:nvPr/>
        </p:nvGrpSpPr>
        <p:grpSpPr>
          <a:xfrm>
            <a:off x="7224505" y="659772"/>
            <a:ext cx="403560" cy="271800"/>
            <a:chOff x="7224505" y="659772"/>
            <a:chExt cx="403560" cy="27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42" name="Entrada de lápiz 141">
                  <a:extLst>
                    <a:ext uri="{FF2B5EF4-FFF2-40B4-BE49-F238E27FC236}">
                      <a16:creationId xmlns:a16="http://schemas.microsoft.com/office/drawing/2014/main" id="{A741C536-ECAA-BF12-E0F9-61EB2ED06F99}"/>
                    </a:ext>
                  </a:extLst>
                </p14:cNvPr>
                <p14:cNvContentPartPr/>
                <p14:nvPr/>
              </p14:nvContentPartPr>
              <p14:xfrm>
                <a:off x="7224505" y="659772"/>
                <a:ext cx="217080" cy="271800"/>
              </p14:xfrm>
            </p:contentPart>
          </mc:Choice>
          <mc:Fallback xmlns="">
            <p:pic>
              <p:nvPicPr>
                <p:cNvPr id="142" name="Entrada de lápiz 141">
                  <a:extLst>
                    <a:ext uri="{FF2B5EF4-FFF2-40B4-BE49-F238E27FC236}">
                      <a16:creationId xmlns:a16="http://schemas.microsoft.com/office/drawing/2014/main" id="{A741C536-ECAA-BF12-E0F9-61EB2ED06F9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209025" y="644292"/>
                  <a:ext cx="24768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346D6C91-3161-8D02-1A48-2FBAC0B17CDB}"/>
                    </a:ext>
                  </a:extLst>
                </p14:cNvPr>
                <p14:cNvContentPartPr/>
                <p14:nvPr/>
              </p14:nvContentPartPr>
              <p14:xfrm>
                <a:off x="7232785" y="805932"/>
                <a:ext cx="137520" cy="1764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346D6C91-3161-8D02-1A48-2FBAC0B17CD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217345" y="790452"/>
                  <a:ext cx="168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3A856B45-6F28-5A06-F687-D7D4CD42DFE2}"/>
                    </a:ext>
                  </a:extLst>
                </p14:cNvPr>
                <p14:cNvContentPartPr/>
                <p14:nvPr/>
              </p14:nvContentPartPr>
              <p14:xfrm>
                <a:off x="7513945" y="846972"/>
                <a:ext cx="114120" cy="6264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3A856B45-6F28-5A06-F687-D7D4CD42DFE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498465" y="831492"/>
                  <a:ext cx="144720" cy="9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upo 184">
            <a:extLst>
              <a:ext uri="{FF2B5EF4-FFF2-40B4-BE49-F238E27FC236}">
                <a16:creationId xmlns:a16="http://schemas.microsoft.com/office/drawing/2014/main" id="{84ADAAA3-8330-7636-48A1-989DB7924C4B}"/>
              </a:ext>
            </a:extLst>
          </p:cNvPr>
          <p:cNvGrpSpPr/>
          <p:nvPr/>
        </p:nvGrpSpPr>
        <p:grpSpPr>
          <a:xfrm>
            <a:off x="6509185" y="687492"/>
            <a:ext cx="533160" cy="199080"/>
            <a:chOff x="6509185" y="687492"/>
            <a:chExt cx="533160" cy="19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6C3C8A44-486E-5324-CE1A-D579F0B19401}"/>
                    </a:ext>
                  </a:extLst>
                </p14:cNvPr>
                <p14:cNvContentPartPr/>
                <p14:nvPr/>
              </p14:nvContentPartPr>
              <p14:xfrm>
                <a:off x="6908785" y="751212"/>
                <a:ext cx="133560" cy="936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6C3C8A44-486E-5324-CE1A-D579F0B1940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893305" y="735732"/>
                  <a:ext cx="1641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3F4DD3D0-CF07-480E-6299-476030924BAD}"/>
                    </a:ext>
                  </a:extLst>
                </p14:cNvPr>
                <p14:cNvContentPartPr/>
                <p14:nvPr/>
              </p14:nvContentPartPr>
              <p14:xfrm>
                <a:off x="6906625" y="857412"/>
                <a:ext cx="99360" cy="432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3F4DD3D0-CF07-480E-6299-476030924BA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891145" y="841932"/>
                  <a:ext cx="1299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60F8B6E7-67AB-8040-F107-E8D8029C312B}"/>
                    </a:ext>
                  </a:extLst>
                </p14:cNvPr>
                <p14:cNvContentPartPr/>
                <p14:nvPr/>
              </p14:nvContentPartPr>
              <p14:xfrm>
                <a:off x="6509185" y="687492"/>
                <a:ext cx="202320" cy="17280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60F8B6E7-67AB-8040-F107-E8D8029C312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493677" y="672012"/>
                  <a:ext cx="232975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C1BB1DED-4735-D5D9-22EE-D158ACE9FBF7}"/>
                    </a:ext>
                  </a:extLst>
                </p14:cNvPr>
                <p14:cNvContentPartPr/>
                <p14:nvPr/>
              </p14:nvContentPartPr>
              <p14:xfrm>
                <a:off x="6540145" y="763452"/>
                <a:ext cx="121320" cy="3960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C1BB1DED-4735-D5D9-22EE-D158ACE9FBF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524665" y="747972"/>
                  <a:ext cx="1519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932DC54A-C7AE-7F16-EE64-D775F733DF85}"/>
                    </a:ext>
                  </a:extLst>
                </p14:cNvPr>
                <p14:cNvContentPartPr/>
                <p14:nvPr/>
              </p14:nvContentPartPr>
              <p14:xfrm>
                <a:off x="6769105" y="768492"/>
                <a:ext cx="17640" cy="11808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932DC54A-C7AE-7F16-EE64-D775F733DF8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753302" y="753012"/>
                  <a:ext cx="48878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4" name="Entrada de lápiz 183">
                  <a:extLst>
                    <a:ext uri="{FF2B5EF4-FFF2-40B4-BE49-F238E27FC236}">
                      <a16:creationId xmlns:a16="http://schemas.microsoft.com/office/drawing/2014/main" id="{CC0B1C02-D03A-FFCB-5273-87310B3FA388}"/>
                    </a:ext>
                  </a:extLst>
                </p14:cNvPr>
                <p14:cNvContentPartPr/>
                <p14:nvPr/>
              </p14:nvContentPartPr>
              <p14:xfrm>
                <a:off x="6720145" y="756252"/>
                <a:ext cx="103320" cy="11160"/>
              </p14:xfrm>
            </p:contentPart>
          </mc:Choice>
          <mc:Fallback xmlns="">
            <p:pic>
              <p:nvPicPr>
                <p:cNvPr id="184" name="Entrada de lápiz 183">
                  <a:extLst>
                    <a:ext uri="{FF2B5EF4-FFF2-40B4-BE49-F238E27FC236}">
                      <a16:creationId xmlns:a16="http://schemas.microsoft.com/office/drawing/2014/main" id="{CC0B1C02-D03A-FFCB-5273-87310B3FA38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704719" y="740772"/>
                  <a:ext cx="133814" cy="4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186" name="Entrada de lápiz 185">
                <a:extLst>
                  <a:ext uri="{FF2B5EF4-FFF2-40B4-BE49-F238E27FC236}">
                    <a16:creationId xmlns:a16="http://schemas.microsoft.com/office/drawing/2014/main" id="{2652D27B-F7FA-6222-107C-F25767A940E1}"/>
                  </a:ext>
                </a:extLst>
              </p14:cNvPr>
              <p14:cNvContentPartPr/>
              <p14:nvPr/>
            </p14:nvContentPartPr>
            <p14:xfrm>
              <a:off x="7968265" y="1860732"/>
              <a:ext cx="121320" cy="88560"/>
            </p14:xfrm>
          </p:contentPart>
        </mc:Choice>
        <mc:Fallback xmlns="">
          <p:pic>
            <p:nvPicPr>
              <p:cNvPr id="186" name="Entrada de lápiz 185">
                <a:extLst>
                  <a:ext uri="{FF2B5EF4-FFF2-40B4-BE49-F238E27FC236}">
                    <a16:creationId xmlns:a16="http://schemas.microsoft.com/office/drawing/2014/main" id="{2652D27B-F7FA-6222-107C-F25767A940E1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7952785" y="1845252"/>
                <a:ext cx="15192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187" name="Entrada de lápiz 186">
                <a:extLst>
                  <a:ext uri="{FF2B5EF4-FFF2-40B4-BE49-F238E27FC236}">
                    <a16:creationId xmlns:a16="http://schemas.microsoft.com/office/drawing/2014/main" id="{FCD0F8EF-F076-918C-08E1-7C786ECABEC6}"/>
                  </a:ext>
                </a:extLst>
              </p14:cNvPr>
              <p14:cNvContentPartPr/>
              <p14:nvPr/>
            </p14:nvContentPartPr>
            <p14:xfrm>
              <a:off x="7879345" y="1617732"/>
              <a:ext cx="78840" cy="58320"/>
            </p14:xfrm>
          </p:contentPart>
        </mc:Choice>
        <mc:Fallback xmlns="">
          <p:pic>
            <p:nvPicPr>
              <p:cNvPr id="187" name="Entrada de lápiz 186">
                <a:extLst>
                  <a:ext uri="{FF2B5EF4-FFF2-40B4-BE49-F238E27FC236}">
                    <a16:creationId xmlns:a16="http://schemas.microsoft.com/office/drawing/2014/main" id="{FCD0F8EF-F076-918C-08E1-7C786ECABEC6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7863865" y="1602252"/>
                <a:ext cx="109440" cy="8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1" name="Grupo 190">
            <a:extLst>
              <a:ext uri="{FF2B5EF4-FFF2-40B4-BE49-F238E27FC236}">
                <a16:creationId xmlns:a16="http://schemas.microsoft.com/office/drawing/2014/main" id="{8BCE6706-4449-D8DB-2378-C80F48BBE726}"/>
              </a:ext>
            </a:extLst>
          </p:cNvPr>
          <p:cNvGrpSpPr/>
          <p:nvPr/>
        </p:nvGrpSpPr>
        <p:grpSpPr>
          <a:xfrm>
            <a:off x="7794385" y="2261052"/>
            <a:ext cx="219240" cy="208080"/>
            <a:chOff x="7794385" y="2261052"/>
            <a:chExt cx="219240" cy="20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8" name="Entrada de lápiz 187">
                  <a:extLst>
                    <a:ext uri="{FF2B5EF4-FFF2-40B4-BE49-F238E27FC236}">
                      <a16:creationId xmlns:a16="http://schemas.microsoft.com/office/drawing/2014/main" id="{5281585A-ABB7-E1C4-FA11-5C9ACEF709CA}"/>
                    </a:ext>
                  </a:extLst>
                </p14:cNvPr>
                <p14:cNvContentPartPr/>
                <p14:nvPr/>
              </p14:nvContentPartPr>
              <p14:xfrm>
                <a:off x="7846585" y="2353572"/>
                <a:ext cx="116640" cy="115560"/>
              </p14:xfrm>
            </p:contentPart>
          </mc:Choice>
          <mc:Fallback xmlns="">
            <p:pic>
              <p:nvPicPr>
                <p:cNvPr id="188" name="Entrada de lápiz 187">
                  <a:extLst>
                    <a:ext uri="{FF2B5EF4-FFF2-40B4-BE49-F238E27FC236}">
                      <a16:creationId xmlns:a16="http://schemas.microsoft.com/office/drawing/2014/main" id="{5281585A-ABB7-E1C4-FA11-5C9ACEF709C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831105" y="2338140"/>
                  <a:ext cx="147240" cy="1460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177953B2-0001-388E-2B67-052FF936A9D1}"/>
                    </a:ext>
                  </a:extLst>
                </p14:cNvPr>
                <p14:cNvContentPartPr/>
                <p14:nvPr/>
              </p14:nvContentPartPr>
              <p14:xfrm>
                <a:off x="7794385" y="2266092"/>
                <a:ext cx="177120" cy="1188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177953B2-0001-388E-2B67-052FF936A9D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778905" y="2250612"/>
                  <a:ext cx="2077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1FB5A5EA-B581-71C4-E7D8-AF3391D9819B}"/>
                    </a:ext>
                  </a:extLst>
                </p14:cNvPr>
                <p14:cNvContentPartPr/>
                <p14:nvPr/>
              </p14:nvContentPartPr>
              <p14:xfrm>
                <a:off x="7955305" y="2261052"/>
                <a:ext cx="58320" cy="7380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1FB5A5EA-B581-71C4-E7D8-AF3391D9819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939825" y="2245572"/>
                  <a:ext cx="88920" cy="10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upo 199">
            <a:extLst>
              <a:ext uri="{FF2B5EF4-FFF2-40B4-BE49-F238E27FC236}">
                <a16:creationId xmlns:a16="http://schemas.microsoft.com/office/drawing/2014/main" id="{EF080DCF-5E20-A0B8-BA45-02BD01D161B6}"/>
              </a:ext>
            </a:extLst>
          </p:cNvPr>
          <p:cNvGrpSpPr/>
          <p:nvPr/>
        </p:nvGrpSpPr>
        <p:grpSpPr>
          <a:xfrm>
            <a:off x="8597185" y="1545012"/>
            <a:ext cx="704880" cy="1164600"/>
            <a:chOff x="8597185" y="1545012"/>
            <a:chExt cx="704880" cy="116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DA25ECD9-A932-4BD9-8219-AC26466CCE1F}"/>
                    </a:ext>
                  </a:extLst>
                </p14:cNvPr>
                <p14:cNvContentPartPr/>
                <p14:nvPr/>
              </p14:nvContentPartPr>
              <p14:xfrm>
                <a:off x="8640385" y="1790172"/>
                <a:ext cx="17640" cy="19260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DA25ECD9-A932-4BD9-8219-AC26466CCE1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624905" y="1774692"/>
                  <a:ext cx="482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5F95B170-F806-E32E-1F57-47F30E0E4A19}"/>
                    </a:ext>
                  </a:extLst>
                </p14:cNvPr>
                <p14:cNvContentPartPr/>
                <p14:nvPr/>
              </p14:nvContentPartPr>
              <p14:xfrm>
                <a:off x="8597185" y="1735452"/>
                <a:ext cx="164520" cy="13104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5F95B170-F806-E32E-1F57-47F30E0E4A1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581705" y="1719972"/>
                  <a:ext cx="1951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9D220B21-805E-F7C5-76EC-533BA78E29F1}"/>
                    </a:ext>
                  </a:extLst>
                </p14:cNvPr>
                <p14:cNvContentPartPr/>
                <p14:nvPr/>
              </p14:nvContentPartPr>
              <p14:xfrm>
                <a:off x="8812105" y="1930212"/>
                <a:ext cx="91800" cy="73080"/>
              </p14:xfrm>
            </p:contentPart>
          </mc:Choice>
          <mc:Fallback xmlns=""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9D220B21-805E-F7C5-76EC-533BA78E29F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796685" y="1914732"/>
                  <a:ext cx="1222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DB70C1FA-468B-B818-3473-0D552FB1CA4F}"/>
                    </a:ext>
                  </a:extLst>
                </p14:cNvPr>
                <p14:cNvContentPartPr/>
                <p14:nvPr/>
              </p14:nvContentPartPr>
              <p14:xfrm>
                <a:off x="8829385" y="1666692"/>
                <a:ext cx="89280" cy="5040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DB70C1FA-468B-B818-3473-0D552FB1CA4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813905" y="1651212"/>
                  <a:ext cx="1198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8" name="Entrada de lápiz 197">
                  <a:extLst>
                    <a:ext uri="{FF2B5EF4-FFF2-40B4-BE49-F238E27FC236}">
                      <a16:creationId xmlns:a16="http://schemas.microsoft.com/office/drawing/2014/main" id="{6D7BA686-8039-DBE4-D130-0BC3D2A554E0}"/>
                    </a:ext>
                  </a:extLst>
                </p14:cNvPr>
                <p14:cNvContentPartPr/>
                <p14:nvPr/>
              </p14:nvContentPartPr>
              <p14:xfrm>
                <a:off x="8783305" y="2351052"/>
                <a:ext cx="60840" cy="193320"/>
              </p14:xfrm>
            </p:contentPart>
          </mc:Choice>
          <mc:Fallback xmlns="">
            <p:pic>
              <p:nvPicPr>
                <p:cNvPr id="198" name="Entrada de lápiz 197">
                  <a:extLst>
                    <a:ext uri="{FF2B5EF4-FFF2-40B4-BE49-F238E27FC236}">
                      <a16:creationId xmlns:a16="http://schemas.microsoft.com/office/drawing/2014/main" id="{6D7BA686-8039-DBE4-D130-0BC3D2A554E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767825" y="2335572"/>
                  <a:ext cx="914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9" name="Entrada de lápiz 198">
                  <a:extLst>
                    <a:ext uri="{FF2B5EF4-FFF2-40B4-BE49-F238E27FC236}">
                      <a16:creationId xmlns:a16="http://schemas.microsoft.com/office/drawing/2014/main" id="{3E72B392-97B0-5902-0FDB-CF6AD042FC0D}"/>
                    </a:ext>
                  </a:extLst>
                </p14:cNvPr>
                <p14:cNvContentPartPr/>
                <p14:nvPr/>
              </p14:nvContentPartPr>
              <p14:xfrm>
                <a:off x="9039265" y="1545012"/>
                <a:ext cx="262800" cy="1164600"/>
              </p14:xfrm>
            </p:contentPart>
          </mc:Choice>
          <mc:Fallback xmlns="">
            <p:pic>
              <p:nvPicPr>
                <p:cNvPr id="199" name="Entrada de lápiz 198">
                  <a:extLst>
                    <a:ext uri="{FF2B5EF4-FFF2-40B4-BE49-F238E27FC236}">
                      <a16:creationId xmlns:a16="http://schemas.microsoft.com/office/drawing/2014/main" id="{3E72B392-97B0-5902-0FDB-CF6AD042FC0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023764" y="1529527"/>
                  <a:ext cx="293442" cy="119520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207" name="Entrada de lápiz 206">
                <a:extLst>
                  <a:ext uri="{FF2B5EF4-FFF2-40B4-BE49-F238E27FC236}">
                    <a16:creationId xmlns:a16="http://schemas.microsoft.com/office/drawing/2014/main" id="{23882F03-BE18-2244-72DB-D2302ED11B18}"/>
                  </a:ext>
                </a:extLst>
              </p14:cNvPr>
              <p14:cNvContentPartPr/>
              <p14:nvPr/>
            </p14:nvContentPartPr>
            <p14:xfrm>
              <a:off x="8355985" y="3425292"/>
              <a:ext cx="183600" cy="210600"/>
            </p14:xfrm>
          </p:contentPart>
        </mc:Choice>
        <mc:Fallback xmlns="">
          <p:pic>
            <p:nvPicPr>
              <p:cNvPr id="207" name="Entrada de lápiz 206">
                <a:extLst>
                  <a:ext uri="{FF2B5EF4-FFF2-40B4-BE49-F238E27FC236}">
                    <a16:creationId xmlns:a16="http://schemas.microsoft.com/office/drawing/2014/main" id="{23882F03-BE18-2244-72DB-D2302ED11B18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8340505" y="3409812"/>
                <a:ext cx="214200" cy="24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9" name="Grupo 218">
            <a:extLst>
              <a:ext uri="{FF2B5EF4-FFF2-40B4-BE49-F238E27FC236}">
                <a16:creationId xmlns:a16="http://schemas.microsoft.com/office/drawing/2014/main" id="{08339328-1969-A562-BE7B-35ECEA51D57A}"/>
              </a:ext>
            </a:extLst>
          </p:cNvPr>
          <p:cNvGrpSpPr/>
          <p:nvPr/>
        </p:nvGrpSpPr>
        <p:grpSpPr>
          <a:xfrm>
            <a:off x="7423225" y="3294612"/>
            <a:ext cx="642600" cy="1550160"/>
            <a:chOff x="7423225" y="3294612"/>
            <a:chExt cx="642600" cy="155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6A1B993E-639D-76F0-7ECD-E0A8B86CB1C4}"/>
                    </a:ext>
                  </a:extLst>
                </p14:cNvPr>
                <p14:cNvContentPartPr/>
                <p14:nvPr/>
              </p14:nvContentPartPr>
              <p14:xfrm>
                <a:off x="7423225" y="3294612"/>
                <a:ext cx="238320" cy="155016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6A1B993E-639D-76F0-7ECD-E0A8B86CB1C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407745" y="3279132"/>
                  <a:ext cx="268920" cy="158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5B2C4DBE-F326-74C9-7650-754D0372816D}"/>
                    </a:ext>
                  </a:extLst>
                </p14:cNvPr>
                <p14:cNvContentPartPr/>
                <p14:nvPr/>
              </p14:nvContentPartPr>
              <p14:xfrm>
                <a:off x="7651105" y="3369492"/>
                <a:ext cx="189000" cy="89784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5B2C4DBE-F326-74C9-7650-754D0372816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635625" y="3354012"/>
                  <a:ext cx="219600" cy="9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02F079EA-A4EC-AA64-4F29-E09C995A7981}"/>
                    </a:ext>
                  </a:extLst>
                </p14:cNvPr>
                <p14:cNvContentPartPr/>
                <p14:nvPr/>
              </p14:nvContentPartPr>
              <p14:xfrm>
                <a:off x="7883305" y="3467772"/>
                <a:ext cx="159840" cy="11736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02F079EA-A4EC-AA64-4F29-E09C995A798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867790" y="3452292"/>
                  <a:ext cx="190509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5" name="Entrada de lápiz 204">
                  <a:extLst>
                    <a:ext uri="{FF2B5EF4-FFF2-40B4-BE49-F238E27FC236}">
                      <a16:creationId xmlns:a16="http://schemas.microsoft.com/office/drawing/2014/main" id="{89FF400B-345E-0E76-C6A9-63F6D55525ED}"/>
                    </a:ext>
                  </a:extLst>
                </p14:cNvPr>
                <p14:cNvContentPartPr/>
                <p14:nvPr/>
              </p14:nvContentPartPr>
              <p14:xfrm>
                <a:off x="7943785" y="3453732"/>
                <a:ext cx="75600" cy="144360"/>
              </p14:xfrm>
            </p:contentPart>
          </mc:Choice>
          <mc:Fallback xmlns="">
            <p:pic>
              <p:nvPicPr>
                <p:cNvPr id="205" name="Entrada de lápiz 204">
                  <a:extLst>
                    <a:ext uri="{FF2B5EF4-FFF2-40B4-BE49-F238E27FC236}">
                      <a16:creationId xmlns:a16="http://schemas.microsoft.com/office/drawing/2014/main" id="{89FF400B-345E-0E76-C6A9-63F6D55525E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928305" y="3438213"/>
                  <a:ext cx="106200" cy="1750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CE4EAA84-AFC6-6488-7F54-5124946DF75C}"/>
                    </a:ext>
                  </a:extLst>
                </p14:cNvPr>
                <p14:cNvContentPartPr/>
                <p14:nvPr/>
              </p14:nvContentPartPr>
              <p14:xfrm>
                <a:off x="7872865" y="3341772"/>
                <a:ext cx="134280" cy="34560"/>
              </p14:xfrm>
            </p:contentPart>
          </mc:Choice>
          <mc:Fallback xmlns=""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CE4EAA84-AFC6-6488-7F54-5124946DF75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857426" y="3326292"/>
                  <a:ext cx="164798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2" name="Entrada de lápiz 211">
                  <a:extLst>
                    <a:ext uri="{FF2B5EF4-FFF2-40B4-BE49-F238E27FC236}">
                      <a16:creationId xmlns:a16="http://schemas.microsoft.com/office/drawing/2014/main" id="{5D5DABCC-720A-46C9-5837-AFEFD232CB3D}"/>
                    </a:ext>
                  </a:extLst>
                </p14:cNvPr>
                <p14:cNvContentPartPr/>
                <p14:nvPr/>
              </p14:nvContentPartPr>
              <p14:xfrm>
                <a:off x="8016505" y="3313332"/>
                <a:ext cx="49320" cy="82800"/>
              </p14:xfrm>
            </p:contentPart>
          </mc:Choice>
          <mc:Fallback xmlns="">
            <p:pic>
              <p:nvPicPr>
                <p:cNvPr id="212" name="Entrada de lápiz 211">
                  <a:extLst>
                    <a:ext uri="{FF2B5EF4-FFF2-40B4-BE49-F238E27FC236}">
                      <a16:creationId xmlns:a16="http://schemas.microsoft.com/office/drawing/2014/main" id="{5D5DABCC-720A-46C9-5837-AFEFD232CB3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001025" y="3297919"/>
                  <a:ext cx="79920" cy="113268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upo 217">
            <a:extLst>
              <a:ext uri="{FF2B5EF4-FFF2-40B4-BE49-F238E27FC236}">
                <a16:creationId xmlns:a16="http://schemas.microsoft.com/office/drawing/2014/main" id="{446F5C5A-DCF8-7B4F-A065-0BC1B8FB955E}"/>
              </a:ext>
            </a:extLst>
          </p:cNvPr>
          <p:cNvGrpSpPr/>
          <p:nvPr/>
        </p:nvGrpSpPr>
        <p:grpSpPr>
          <a:xfrm>
            <a:off x="8355985" y="3249612"/>
            <a:ext cx="190800" cy="70560"/>
            <a:chOff x="8355985" y="3249612"/>
            <a:chExt cx="190800" cy="7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31CC9536-4E73-47AB-B08A-8472869A2A09}"/>
                    </a:ext>
                  </a:extLst>
                </p14:cNvPr>
                <p14:cNvContentPartPr/>
                <p14:nvPr/>
              </p14:nvContentPartPr>
              <p14:xfrm>
                <a:off x="8355985" y="3278052"/>
                <a:ext cx="149040" cy="21600"/>
              </p14:xfrm>
            </p:contentPart>
          </mc:Choice>
          <mc:Fallback xmlns=""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31CC9536-4E73-47AB-B08A-8472869A2A09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340505" y="3262572"/>
                  <a:ext cx="1796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B13CA6FF-FCEF-4C42-E568-9D972D6D599C}"/>
                    </a:ext>
                  </a:extLst>
                </p14:cNvPr>
                <p14:cNvContentPartPr/>
                <p14:nvPr/>
              </p14:nvContentPartPr>
              <p14:xfrm>
                <a:off x="8497465" y="3249612"/>
                <a:ext cx="49320" cy="70560"/>
              </p14:xfrm>
            </p:contentPart>
          </mc:Choice>
          <mc:Fallback xmlns=""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B13CA6FF-FCEF-4C42-E568-9D972D6D599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481985" y="3234132"/>
                  <a:ext cx="79920" cy="10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1" name="Grupo 220">
            <a:extLst>
              <a:ext uri="{FF2B5EF4-FFF2-40B4-BE49-F238E27FC236}">
                <a16:creationId xmlns:a16="http://schemas.microsoft.com/office/drawing/2014/main" id="{B841040D-04DA-3AF5-BCD5-BDD6D495DF8D}"/>
              </a:ext>
            </a:extLst>
          </p:cNvPr>
          <p:cNvGrpSpPr/>
          <p:nvPr/>
        </p:nvGrpSpPr>
        <p:grpSpPr>
          <a:xfrm>
            <a:off x="8897425" y="3202092"/>
            <a:ext cx="550080" cy="878400"/>
            <a:chOff x="8897425" y="3202092"/>
            <a:chExt cx="550080" cy="87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3D90B3EA-DBA4-FEA2-0421-8184CBC5D137}"/>
                    </a:ext>
                  </a:extLst>
                </p14:cNvPr>
                <p14:cNvContentPartPr/>
                <p14:nvPr/>
              </p14:nvContentPartPr>
              <p14:xfrm>
                <a:off x="8929825" y="3351852"/>
                <a:ext cx="145080" cy="201600"/>
              </p14:xfrm>
            </p:contentPart>
          </mc:Choice>
          <mc:Fallback xmlns=""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3D90B3EA-DBA4-FEA2-0421-8184CBC5D137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914345" y="3336372"/>
                  <a:ext cx="1756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79736A39-3D08-53C8-89A3-4C9B59A37637}"/>
                    </a:ext>
                  </a:extLst>
                </p14:cNvPr>
                <p14:cNvContentPartPr/>
                <p14:nvPr/>
              </p14:nvContentPartPr>
              <p14:xfrm>
                <a:off x="8955745" y="3437532"/>
                <a:ext cx="113040" cy="15840"/>
              </p14:xfrm>
            </p:contentPart>
          </mc:Choice>
          <mc:Fallback xmlns=""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79736A39-3D08-53C8-89A3-4C9B59A3763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940265" y="3422396"/>
                  <a:ext cx="143640" cy="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21ED6097-EC84-86FA-C7C7-D91C8590D1A8}"/>
                    </a:ext>
                  </a:extLst>
                </p14:cNvPr>
                <p14:cNvContentPartPr/>
                <p14:nvPr/>
              </p14:nvContentPartPr>
              <p14:xfrm>
                <a:off x="8897425" y="3227292"/>
                <a:ext cx="136440" cy="25560"/>
              </p14:xfrm>
            </p:contentPart>
          </mc:Choice>
          <mc:Fallback xmlns=""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21ED6097-EC84-86FA-C7C7-D91C8590D1A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881945" y="3211812"/>
                  <a:ext cx="1670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D8DCCBCA-8367-E93B-CDC8-40BDAA6D8AB6}"/>
                    </a:ext>
                  </a:extLst>
                </p14:cNvPr>
                <p14:cNvContentPartPr/>
                <p14:nvPr/>
              </p14:nvContentPartPr>
              <p14:xfrm>
                <a:off x="9027025" y="3202092"/>
                <a:ext cx="38880" cy="83880"/>
              </p14:xfrm>
            </p:contentPart>
          </mc:Choice>
          <mc:Fallback xmlns=""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D8DCCBCA-8367-E93B-CDC8-40BDAA6D8AB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011545" y="3186612"/>
                  <a:ext cx="694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A085E12F-8302-4FD3-AC9D-621FC15DACCA}"/>
                    </a:ext>
                  </a:extLst>
                </p14:cNvPr>
                <p14:cNvContentPartPr/>
                <p14:nvPr/>
              </p14:nvContentPartPr>
              <p14:xfrm>
                <a:off x="9226465" y="3262572"/>
                <a:ext cx="221040" cy="817920"/>
              </p14:xfrm>
            </p:contentPart>
          </mc:Choice>
          <mc:Fallback xmlns=""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A085E12F-8302-4FD3-AC9D-621FC15DACCA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210985" y="3247092"/>
                  <a:ext cx="251640" cy="84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Grupo 228">
            <a:extLst>
              <a:ext uri="{FF2B5EF4-FFF2-40B4-BE49-F238E27FC236}">
                <a16:creationId xmlns:a16="http://schemas.microsoft.com/office/drawing/2014/main" id="{95C56A86-3B4D-CE32-7E57-04B49AACB5EA}"/>
              </a:ext>
            </a:extLst>
          </p:cNvPr>
          <p:cNvGrpSpPr/>
          <p:nvPr/>
        </p:nvGrpSpPr>
        <p:grpSpPr>
          <a:xfrm>
            <a:off x="7934065" y="4416012"/>
            <a:ext cx="229320" cy="256680"/>
            <a:chOff x="7934065" y="4416012"/>
            <a:chExt cx="229320" cy="25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C03E481E-D457-A49F-717D-4609453E45D3}"/>
                    </a:ext>
                  </a:extLst>
                </p14:cNvPr>
                <p14:cNvContentPartPr/>
                <p14:nvPr/>
              </p14:nvContentPartPr>
              <p14:xfrm>
                <a:off x="7966825" y="4500972"/>
                <a:ext cx="114120" cy="147600"/>
              </p14:xfrm>
            </p:contentPart>
          </mc:Choice>
          <mc:Fallback xmlns=""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C03E481E-D457-A49F-717D-4609453E45D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951345" y="4485454"/>
                  <a:ext cx="144720" cy="1782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3" name="Entrada de lápiz 222">
                  <a:extLst>
                    <a:ext uri="{FF2B5EF4-FFF2-40B4-BE49-F238E27FC236}">
                      <a16:creationId xmlns:a16="http://schemas.microsoft.com/office/drawing/2014/main" id="{699D27E0-C9D3-DF88-95F9-64D4DDD9C023}"/>
                    </a:ext>
                  </a:extLst>
                </p14:cNvPr>
                <p14:cNvContentPartPr/>
                <p14:nvPr/>
              </p14:nvContentPartPr>
              <p14:xfrm>
                <a:off x="7934065" y="4482972"/>
                <a:ext cx="101880" cy="4320"/>
              </p14:xfrm>
            </p:contentPart>
          </mc:Choice>
          <mc:Fallback xmlns="">
            <p:pic>
              <p:nvPicPr>
                <p:cNvPr id="223" name="Entrada de lápiz 222">
                  <a:extLst>
                    <a:ext uri="{FF2B5EF4-FFF2-40B4-BE49-F238E27FC236}">
                      <a16:creationId xmlns:a16="http://schemas.microsoft.com/office/drawing/2014/main" id="{699D27E0-C9D3-DF88-95F9-64D4DDD9C02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918585" y="4467492"/>
                  <a:ext cx="1324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B6905D06-CEBD-F01A-86D2-9B1AD5457311}"/>
                    </a:ext>
                  </a:extLst>
                </p14:cNvPr>
                <p14:cNvContentPartPr/>
                <p14:nvPr/>
              </p14:nvContentPartPr>
              <p14:xfrm>
                <a:off x="8067265" y="4416012"/>
                <a:ext cx="60840" cy="92880"/>
              </p14:xfrm>
            </p:contentPart>
          </mc:Choice>
          <mc:Fallback xmlns=""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B6905D06-CEBD-F01A-86D2-9B1AD545731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051785" y="4400472"/>
                  <a:ext cx="91440" cy="1235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BEDA08D1-35B7-2FA4-5457-5D8E34CB042E}"/>
                    </a:ext>
                  </a:extLst>
                </p14:cNvPr>
                <p14:cNvContentPartPr/>
                <p14:nvPr/>
              </p14:nvContentPartPr>
              <p14:xfrm>
                <a:off x="7985545" y="4462452"/>
                <a:ext cx="177840" cy="210240"/>
              </p14:xfrm>
            </p:contentPart>
          </mc:Choice>
          <mc:Fallback xmlns=""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BEDA08D1-35B7-2FA4-5457-5D8E34CB042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970034" y="4446972"/>
                  <a:ext cx="208502" cy="24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27" name="Entrada de lápiz 226">
                <a:extLst>
                  <a:ext uri="{FF2B5EF4-FFF2-40B4-BE49-F238E27FC236}">
                    <a16:creationId xmlns:a16="http://schemas.microsoft.com/office/drawing/2014/main" id="{A841E5C5-60FA-4970-30C1-4B71FE79100A}"/>
                  </a:ext>
                </a:extLst>
              </p14:cNvPr>
              <p14:cNvContentPartPr/>
              <p14:nvPr/>
            </p14:nvContentPartPr>
            <p14:xfrm>
              <a:off x="8613385" y="4451292"/>
              <a:ext cx="119520" cy="126360"/>
            </p14:xfrm>
          </p:contentPart>
        </mc:Choice>
        <mc:Fallback xmlns="">
          <p:pic>
            <p:nvPicPr>
              <p:cNvPr id="227" name="Entrada de lápiz 226">
                <a:extLst>
                  <a:ext uri="{FF2B5EF4-FFF2-40B4-BE49-F238E27FC236}">
                    <a16:creationId xmlns:a16="http://schemas.microsoft.com/office/drawing/2014/main" id="{A841E5C5-60FA-4970-30C1-4B71FE79100A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8597905" y="4435812"/>
                <a:ext cx="15012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228" name="Entrada de lápiz 227">
                <a:extLst>
                  <a:ext uri="{FF2B5EF4-FFF2-40B4-BE49-F238E27FC236}">
                    <a16:creationId xmlns:a16="http://schemas.microsoft.com/office/drawing/2014/main" id="{1C7B7FF2-A840-4BB8-F58A-A32174F64A1F}"/>
                  </a:ext>
                </a:extLst>
              </p14:cNvPr>
              <p14:cNvContentPartPr/>
              <p14:nvPr/>
            </p14:nvContentPartPr>
            <p14:xfrm>
              <a:off x="9156265" y="4428612"/>
              <a:ext cx="136080" cy="116640"/>
            </p14:xfrm>
          </p:contentPart>
        </mc:Choice>
        <mc:Fallback xmlns="">
          <p:pic>
            <p:nvPicPr>
              <p:cNvPr id="228" name="Entrada de lápiz 227">
                <a:extLst>
                  <a:ext uri="{FF2B5EF4-FFF2-40B4-BE49-F238E27FC236}">
                    <a16:creationId xmlns:a16="http://schemas.microsoft.com/office/drawing/2014/main" id="{1C7B7FF2-A840-4BB8-F58A-A32174F64A1F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9140785" y="4413132"/>
                <a:ext cx="166680" cy="14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1" name="Grupo 240">
            <a:extLst>
              <a:ext uri="{FF2B5EF4-FFF2-40B4-BE49-F238E27FC236}">
                <a16:creationId xmlns:a16="http://schemas.microsoft.com/office/drawing/2014/main" id="{3B20D24C-9C96-404B-38A5-1FA1A706B2C4}"/>
              </a:ext>
            </a:extLst>
          </p:cNvPr>
          <p:cNvGrpSpPr/>
          <p:nvPr/>
        </p:nvGrpSpPr>
        <p:grpSpPr>
          <a:xfrm>
            <a:off x="9860785" y="3236292"/>
            <a:ext cx="609480" cy="1447200"/>
            <a:chOff x="9860785" y="3236292"/>
            <a:chExt cx="609480" cy="144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30" name="Entrada de lápiz 229">
                  <a:extLst>
                    <a:ext uri="{FF2B5EF4-FFF2-40B4-BE49-F238E27FC236}">
                      <a16:creationId xmlns:a16="http://schemas.microsoft.com/office/drawing/2014/main" id="{E285D2DF-A1D3-7974-F0E0-09A2761D3049}"/>
                    </a:ext>
                  </a:extLst>
                </p14:cNvPr>
                <p14:cNvContentPartPr/>
                <p14:nvPr/>
              </p14:nvContentPartPr>
              <p14:xfrm>
                <a:off x="9873745" y="3343572"/>
                <a:ext cx="16560" cy="199800"/>
              </p14:xfrm>
            </p:contentPart>
          </mc:Choice>
          <mc:Fallback xmlns="">
            <p:pic>
              <p:nvPicPr>
                <p:cNvPr id="230" name="Entrada de lápiz 229">
                  <a:extLst>
                    <a:ext uri="{FF2B5EF4-FFF2-40B4-BE49-F238E27FC236}">
                      <a16:creationId xmlns:a16="http://schemas.microsoft.com/office/drawing/2014/main" id="{E285D2DF-A1D3-7974-F0E0-09A2761D3049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9858265" y="3328092"/>
                  <a:ext cx="471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BC7BD44D-8DEC-35EC-F726-6A27CE285498}"/>
                    </a:ext>
                  </a:extLst>
                </p14:cNvPr>
                <p14:cNvContentPartPr/>
                <p14:nvPr/>
              </p14:nvContentPartPr>
              <p14:xfrm>
                <a:off x="9860785" y="3277332"/>
                <a:ext cx="101160" cy="124200"/>
              </p14:xfrm>
            </p:contentPart>
          </mc:Choice>
          <mc:Fallback xmlns=""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BC7BD44D-8DEC-35EC-F726-6A27CE285498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9845250" y="3261852"/>
                  <a:ext cx="131869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32" name="Entrada de lápiz 231">
                  <a:extLst>
                    <a:ext uri="{FF2B5EF4-FFF2-40B4-BE49-F238E27FC236}">
                      <a16:creationId xmlns:a16="http://schemas.microsoft.com/office/drawing/2014/main" id="{24247827-92E0-5C0C-42EA-EBB391608FF9}"/>
                    </a:ext>
                  </a:extLst>
                </p14:cNvPr>
                <p14:cNvContentPartPr/>
                <p14:nvPr/>
              </p14:nvContentPartPr>
              <p14:xfrm>
                <a:off x="10018465" y="3397572"/>
                <a:ext cx="122040" cy="100800"/>
              </p14:xfrm>
            </p:contentPart>
          </mc:Choice>
          <mc:Fallback xmlns="">
            <p:pic>
              <p:nvPicPr>
                <p:cNvPr id="232" name="Entrada de lápiz 231">
                  <a:extLst>
                    <a:ext uri="{FF2B5EF4-FFF2-40B4-BE49-F238E27FC236}">
                      <a16:creationId xmlns:a16="http://schemas.microsoft.com/office/drawing/2014/main" id="{24247827-92E0-5C0C-42EA-EBB391608FF9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002985" y="3382092"/>
                  <a:ext cx="1526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0E380EE6-9F4A-CAA9-3464-878D14124148}"/>
                    </a:ext>
                  </a:extLst>
                </p14:cNvPr>
                <p14:cNvContentPartPr/>
                <p14:nvPr/>
              </p14:nvContentPartPr>
              <p14:xfrm>
                <a:off x="10047265" y="3410532"/>
                <a:ext cx="82800" cy="113040"/>
              </p14:xfrm>
            </p:contentPart>
          </mc:Choice>
          <mc:Fallback xmlns=""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0E380EE6-9F4A-CAA9-3464-878D1412414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031852" y="3395101"/>
                  <a:ext cx="113268" cy="1435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E411BE7D-E85D-3AC0-FF62-6B32C39BADF9}"/>
                    </a:ext>
                  </a:extLst>
                </p14:cNvPr>
                <p14:cNvContentPartPr/>
                <p14:nvPr/>
              </p14:nvContentPartPr>
              <p14:xfrm>
                <a:off x="9942865" y="3660732"/>
                <a:ext cx="96480" cy="263520"/>
              </p14:xfrm>
            </p:contentPart>
          </mc:Choice>
          <mc:Fallback xmlns=""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E411BE7D-E85D-3AC0-FF62-6B32C39BADF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927385" y="3645273"/>
                  <a:ext cx="127080" cy="2940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A969DAB8-F722-6377-07DC-4D2B6DF94A4C}"/>
                    </a:ext>
                  </a:extLst>
                </p14:cNvPr>
                <p14:cNvContentPartPr/>
                <p14:nvPr/>
              </p14:nvContentPartPr>
              <p14:xfrm>
                <a:off x="10081465" y="3731652"/>
                <a:ext cx="86040" cy="146880"/>
              </p14:xfrm>
            </p:contentPart>
          </mc:Choice>
          <mc:Fallback xmlns="">
            <p:pic>
              <p:nvPicPr>
                <p:cNvPr id="235" name="Entrada de lápiz 234">
                  <a:extLst>
                    <a:ext uri="{FF2B5EF4-FFF2-40B4-BE49-F238E27FC236}">
                      <a16:creationId xmlns:a16="http://schemas.microsoft.com/office/drawing/2014/main" id="{A969DAB8-F722-6377-07DC-4D2B6DF94A4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0065985" y="3716134"/>
                  <a:ext cx="116640" cy="1775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45EC3FA8-D83C-22CE-8D8F-23A5ADF7258A}"/>
                    </a:ext>
                  </a:extLst>
                </p14:cNvPr>
                <p14:cNvContentPartPr/>
                <p14:nvPr/>
              </p14:nvContentPartPr>
              <p14:xfrm>
                <a:off x="9974545" y="4013892"/>
                <a:ext cx="100800" cy="199080"/>
              </p14:xfrm>
            </p:contentPart>
          </mc:Choice>
          <mc:Fallback xmlns=""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45EC3FA8-D83C-22CE-8D8F-23A5ADF7258A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959120" y="3998412"/>
                  <a:ext cx="131291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37" name="Entrada de lápiz 236">
                  <a:extLst>
                    <a:ext uri="{FF2B5EF4-FFF2-40B4-BE49-F238E27FC236}">
                      <a16:creationId xmlns:a16="http://schemas.microsoft.com/office/drawing/2014/main" id="{3C289924-06B6-C647-497C-5E37F20673DD}"/>
                    </a:ext>
                  </a:extLst>
                </p14:cNvPr>
                <p14:cNvContentPartPr/>
                <p14:nvPr/>
              </p14:nvContentPartPr>
              <p14:xfrm>
                <a:off x="10186945" y="4020372"/>
                <a:ext cx="94320" cy="137520"/>
              </p14:xfrm>
            </p:contentPart>
          </mc:Choice>
          <mc:Fallback xmlns="">
            <p:pic>
              <p:nvPicPr>
                <p:cNvPr id="237" name="Entrada de lápiz 236">
                  <a:extLst>
                    <a:ext uri="{FF2B5EF4-FFF2-40B4-BE49-F238E27FC236}">
                      <a16:creationId xmlns:a16="http://schemas.microsoft.com/office/drawing/2014/main" id="{3C289924-06B6-C647-497C-5E37F20673D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0171465" y="4004932"/>
                  <a:ext cx="124920" cy="1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D1F35498-E12E-F333-130A-5813411CE2C7}"/>
                    </a:ext>
                  </a:extLst>
                </p14:cNvPr>
                <p14:cNvContentPartPr/>
                <p14:nvPr/>
              </p14:nvContentPartPr>
              <p14:xfrm>
                <a:off x="10170025" y="4089852"/>
                <a:ext cx="63360" cy="2880"/>
              </p14:xfrm>
            </p:contentPart>
          </mc:Choice>
          <mc:Fallback xmlns=""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D1F35498-E12E-F333-130A-5813411CE2C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154545" y="4074372"/>
                  <a:ext cx="939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39" name="Entrada de lápiz 238">
                  <a:extLst>
                    <a:ext uri="{FF2B5EF4-FFF2-40B4-BE49-F238E27FC236}">
                      <a16:creationId xmlns:a16="http://schemas.microsoft.com/office/drawing/2014/main" id="{07A7ACE3-3299-D991-2CB3-409C5C89F20C}"/>
                    </a:ext>
                  </a:extLst>
                </p14:cNvPr>
                <p14:cNvContentPartPr/>
                <p14:nvPr/>
              </p14:nvContentPartPr>
              <p14:xfrm>
                <a:off x="9947545" y="4430052"/>
                <a:ext cx="112320" cy="135720"/>
              </p14:xfrm>
            </p:contentPart>
          </mc:Choice>
          <mc:Fallback xmlns="">
            <p:pic>
              <p:nvPicPr>
                <p:cNvPr id="239" name="Entrada de lápiz 238">
                  <a:extLst>
                    <a:ext uri="{FF2B5EF4-FFF2-40B4-BE49-F238E27FC236}">
                      <a16:creationId xmlns:a16="http://schemas.microsoft.com/office/drawing/2014/main" id="{07A7ACE3-3299-D991-2CB3-409C5C89F20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932065" y="4414572"/>
                  <a:ext cx="1429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40" name="Entrada de lápiz 239">
                  <a:extLst>
                    <a:ext uri="{FF2B5EF4-FFF2-40B4-BE49-F238E27FC236}">
                      <a16:creationId xmlns:a16="http://schemas.microsoft.com/office/drawing/2014/main" id="{772BC77C-B58E-171D-B16B-1DE024C80767}"/>
                    </a:ext>
                  </a:extLst>
                </p14:cNvPr>
                <p14:cNvContentPartPr/>
                <p14:nvPr/>
              </p14:nvContentPartPr>
              <p14:xfrm>
                <a:off x="10197745" y="3236292"/>
                <a:ext cx="272520" cy="1447200"/>
              </p14:xfrm>
            </p:contentPart>
          </mc:Choice>
          <mc:Fallback xmlns="">
            <p:pic>
              <p:nvPicPr>
                <p:cNvPr id="240" name="Entrada de lápiz 239">
                  <a:extLst>
                    <a:ext uri="{FF2B5EF4-FFF2-40B4-BE49-F238E27FC236}">
                      <a16:creationId xmlns:a16="http://schemas.microsoft.com/office/drawing/2014/main" id="{772BC77C-B58E-171D-B16B-1DE024C80767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182265" y="3220812"/>
                  <a:ext cx="303120" cy="1477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36452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>
            <a:extLst>
              <a:ext uri="{FF2B5EF4-FFF2-40B4-BE49-F238E27FC236}">
                <a16:creationId xmlns:a16="http://schemas.microsoft.com/office/drawing/2014/main" id="{74B0C638-D429-5CB2-064F-E91D4F744864}"/>
              </a:ext>
            </a:extLst>
          </p:cNvPr>
          <p:cNvGrpSpPr/>
          <p:nvPr/>
        </p:nvGrpSpPr>
        <p:grpSpPr>
          <a:xfrm>
            <a:off x="744505" y="359892"/>
            <a:ext cx="2558160" cy="380880"/>
            <a:chOff x="744505" y="359892"/>
            <a:chExt cx="2558160" cy="38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Entrada de lápiz 1">
                  <a:extLst>
                    <a:ext uri="{FF2B5EF4-FFF2-40B4-BE49-F238E27FC236}">
                      <a16:creationId xmlns:a16="http://schemas.microsoft.com/office/drawing/2014/main" id="{B4B4B6CE-9CBB-B11B-5E7E-EE378CC69BB2}"/>
                    </a:ext>
                  </a:extLst>
                </p14:cNvPr>
                <p14:cNvContentPartPr/>
                <p14:nvPr/>
              </p14:nvContentPartPr>
              <p14:xfrm>
                <a:off x="744505" y="423612"/>
                <a:ext cx="217080" cy="207360"/>
              </p14:xfrm>
            </p:contentPart>
          </mc:Choice>
          <mc:Fallback xmlns="">
            <p:pic>
              <p:nvPicPr>
                <p:cNvPr id="2" name="Entrada de lápiz 1">
                  <a:extLst>
                    <a:ext uri="{FF2B5EF4-FFF2-40B4-BE49-F238E27FC236}">
                      <a16:creationId xmlns:a16="http://schemas.microsoft.com/office/drawing/2014/main" id="{B4B4B6CE-9CBB-B11B-5E7E-EE378CC69BB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29025" y="408132"/>
                  <a:ext cx="2476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Entrada de lápiz 2">
                  <a:extLst>
                    <a:ext uri="{FF2B5EF4-FFF2-40B4-BE49-F238E27FC236}">
                      <a16:creationId xmlns:a16="http://schemas.microsoft.com/office/drawing/2014/main" id="{6C61614B-1B18-26F2-9C26-CAC66C8F8D49}"/>
                    </a:ext>
                  </a:extLst>
                </p14:cNvPr>
                <p14:cNvContentPartPr/>
                <p14:nvPr/>
              </p14:nvContentPartPr>
              <p14:xfrm>
                <a:off x="1037185" y="523332"/>
                <a:ext cx="174600" cy="87840"/>
              </p14:xfrm>
            </p:contentPart>
          </mc:Choice>
          <mc:Fallback xmlns="">
            <p:pic>
              <p:nvPicPr>
                <p:cNvPr id="3" name="Entrada de lápiz 2">
                  <a:extLst>
                    <a:ext uri="{FF2B5EF4-FFF2-40B4-BE49-F238E27FC236}">
                      <a16:creationId xmlns:a16="http://schemas.microsoft.com/office/drawing/2014/main" id="{6C61614B-1B18-26F2-9C26-CAC66C8F8D4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21705" y="507852"/>
                  <a:ext cx="2052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9C3A57B8-F783-1E89-90DB-172800A97F29}"/>
                    </a:ext>
                  </a:extLst>
                </p14:cNvPr>
                <p14:cNvContentPartPr/>
                <p14:nvPr/>
              </p14:nvContentPartPr>
              <p14:xfrm>
                <a:off x="1250305" y="529092"/>
                <a:ext cx="154800" cy="6984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9C3A57B8-F783-1E89-90DB-172800A97F2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34825" y="513612"/>
                  <a:ext cx="1854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D0B44FDC-9247-09F7-C1F8-2660FD10E475}"/>
                    </a:ext>
                  </a:extLst>
                </p14:cNvPr>
                <p14:cNvContentPartPr/>
                <p14:nvPr/>
              </p14:nvContentPartPr>
              <p14:xfrm>
                <a:off x="1410505" y="529812"/>
                <a:ext cx="59400" cy="5652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D0B44FDC-9247-09F7-C1F8-2660FD10E47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94931" y="514332"/>
                  <a:ext cx="90187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274627C4-9A4A-8EB8-4739-3E3856194CFF}"/>
                    </a:ext>
                  </a:extLst>
                </p14:cNvPr>
                <p14:cNvContentPartPr/>
                <p14:nvPr/>
              </p14:nvContentPartPr>
              <p14:xfrm>
                <a:off x="1468825" y="443052"/>
                <a:ext cx="360" cy="432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274627C4-9A4A-8EB8-4739-3E3856194CF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53345" y="427572"/>
                  <a:ext cx="309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46825BE0-A8A3-F4B1-3A2A-473736D24919}"/>
                    </a:ext>
                  </a:extLst>
                </p14:cNvPr>
                <p14:cNvContentPartPr/>
                <p14:nvPr/>
              </p14:nvContentPartPr>
              <p14:xfrm>
                <a:off x="1630465" y="538812"/>
                <a:ext cx="100800" cy="20196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46825BE0-A8A3-F4B1-3A2A-473736D2491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14985" y="523332"/>
                  <a:ext cx="1314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812FBB56-6BE1-1370-452A-79A1AB2B2370}"/>
                    </a:ext>
                  </a:extLst>
                </p14:cNvPr>
                <p14:cNvContentPartPr/>
                <p14:nvPr/>
              </p14:nvContentPartPr>
              <p14:xfrm>
                <a:off x="1816225" y="359892"/>
                <a:ext cx="261000" cy="22356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812FBB56-6BE1-1370-452A-79A1AB2B237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00766" y="344412"/>
                  <a:ext cx="291558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B076BB81-166B-891F-916D-19CF2919A559}"/>
                    </a:ext>
                  </a:extLst>
                </p14:cNvPr>
                <p14:cNvContentPartPr/>
                <p14:nvPr/>
              </p14:nvContentPartPr>
              <p14:xfrm>
                <a:off x="2141305" y="475092"/>
                <a:ext cx="142560" cy="7632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B076BB81-166B-891F-916D-19CF2919A55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25825" y="459612"/>
                  <a:ext cx="1731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6E64B443-E694-4C38-2B20-84B7F9F4DA6C}"/>
                    </a:ext>
                  </a:extLst>
                </p14:cNvPr>
                <p14:cNvContentPartPr/>
                <p14:nvPr/>
              </p14:nvContentPartPr>
              <p14:xfrm>
                <a:off x="2391505" y="403812"/>
                <a:ext cx="171360" cy="13932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6E64B443-E694-4C38-2B20-84B7F9F4DA6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75992" y="388332"/>
                  <a:ext cx="202024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CBB61FFC-BCE8-20CC-DDA8-E67E82C6148E}"/>
                    </a:ext>
                  </a:extLst>
                </p14:cNvPr>
                <p14:cNvContentPartPr/>
                <p14:nvPr/>
              </p14:nvContentPartPr>
              <p14:xfrm>
                <a:off x="2589505" y="466092"/>
                <a:ext cx="83880" cy="6336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CBB61FFC-BCE8-20CC-DDA8-E67E82C6148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74025" y="450612"/>
                  <a:ext cx="1144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035E3C42-DD27-C643-72E9-23C8CDA0ADB4}"/>
                    </a:ext>
                  </a:extLst>
                </p14:cNvPr>
                <p14:cNvContentPartPr/>
                <p14:nvPr/>
              </p14:nvContentPartPr>
              <p14:xfrm>
                <a:off x="2716225" y="412812"/>
                <a:ext cx="239760" cy="11160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035E3C42-DD27-C643-72E9-23C8CDA0ADB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00768" y="397332"/>
                  <a:ext cx="270314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Entrada de lápiz 13">
                  <a:extLst>
                    <a:ext uri="{FF2B5EF4-FFF2-40B4-BE49-F238E27FC236}">
                      <a16:creationId xmlns:a16="http://schemas.microsoft.com/office/drawing/2014/main" id="{9E037C81-F35A-4BBA-78AA-735D41C5FC72}"/>
                    </a:ext>
                  </a:extLst>
                </p14:cNvPr>
                <p14:cNvContentPartPr/>
                <p14:nvPr/>
              </p14:nvContentPartPr>
              <p14:xfrm>
                <a:off x="3048865" y="387252"/>
                <a:ext cx="79560" cy="140400"/>
              </p14:xfrm>
            </p:contentPart>
          </mc:Choice>
          <mc:Fallback xmlns="">
            <p:pic>
              <p:nvPicPr>
                <p:cNvPr id="14" name="Entrada de lápiz 13">
                  <a:extLst>
                    <a:ext uri="{FF2B5EF4-FFF2-40B4-BE49-F238E27FC236}">
                      <a16:creationId xmlns:a16="http://schemas.microsoft.com/office/drawing/2014/main" id="{9E037C81-F35A-4BBA-78AA-735D41C5FC7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33455" y="371772"/>
                  <a:ext cx="110022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Entrada de lápiz 14">
                  <a:extLst>
                    <a:ext uri="{FF2B5EF4-FFF2-40B4-BE49-F238E27FC236}">
                      <a16:creationId xmlns:a16="http://schemas.microsoft.com/office/drawing/2014/main" id="{F27CA46B-4FFB-44EE-281B-33B87453115D}"/>
                    </a:ext>
                  </a:extLst>
                </p14:cNvPr>
                <p14:cNvContentPartPr/>
                <p14:nvPr/>
              </p14:nvContentPartPr>
              <p14:xfrm>
                <a:off x="3266305" y="434772"/>
                <a:ext cx="12600" cy="41040"/>
              </p14:xfrm>
            </p:contentPart>
          </mc:Choice>
          <mc:Fallback xmlns="">
            <p:pic>
              <p:nvPicPr>
                <p:cNvPr id="15" name="Entrada de lápiz 14">
                  <a:extLst>
                    <a:ext uri="{FF2B5EF4-FFF2-40B4-BE49-F238E27FC236}">
                      <a16:creationId xmlns:a16="http://schemas.microsoft.com/office/drawing/2014/main" id="{F27CA46B-4FFB-44EE-281B-33B87453115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51255" y="419292"/>
                  <a:ext cx="4235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466B8E00-25BC-71F4-F82F-7E700C4DB4DB}"/>
                    </a:ext>
                  </a:extLst>
                </p14:cNvPr>
                <p14:cNvContentPartPr/>
                <p14:nvPr/>
              </p14:nvContentPartPr>
              <p14:xfrm>
                <a:off x="3288265" y="587052"/>
                <a:ext cx="14400" cy="576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466B8E00-25BC-71F4-F82F-7E700C4DB4D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72388" y="571572"/>
                  <a:ext cx="45785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4D21B665-72F0-3552-135A-2B06C78CFD78}"/>
              </a:ext>
            </a:extLst>
          </p:cNvPr>
          <p:cNvGrpSpPr/>
          <p:nvPr/>
        </p:nvGrpSpPr>
        <p:grpSpPr>
          <a:xfrm>
            <a:off x="3573745" y="309852"/>
            <a:ext cx="1434960" cy="302040"/>
            <a:chOff x="3573745" y="309852"/>
            <a:chExt cx="1434960" cy="30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01CBCA05-246E-2F66-2BCF-BEF912C4CB8E}"/>
                    </a:ext>
                  </a:extLst>
                </p14:cNvPr>
                <p14:cNvContentPartPr/>
                <p14:nvPr/>
              </p14:nvContentPartPr>
              <p14:xfrm>
                <a:off x="3573745" y="354492"/>
                <a:ext cx="166320" cy="25740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01CBCA05-246E-2F66-2BCF-BEF912C4CB8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558265" y="338990"/>
                  <a:ext cx="196920" cy="2880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C78938E0-B8C7-1E7C-2CB5-DDB446A8198B}"/>
                    </a:ext>
                  </a:extLst>
                </p14:cNvPr>
                <p14:cNvContentPartPr/>
                <p14:nvPr/>
              </p14:nvContentPartPr>
              <p14:xfrm>
                <a:off x="3777145" y="485532"/>
                <a:ext cx="276840" cy="8856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C78938E0-B8C7-1E7C-2CB5-DDB446A8198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61645" y="470052"/>
                  <a:ext cx="30748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B1022179-6FDC-1F16-30E4-F8993E737F45}"/>
                    </a:ext>
                  </a:extLst>
                </p14:cNvPr>
                <p14:cNvContentPartPr/>
                <p14:nvPr/>
              </p14:nvContentPartPr>
              <p14:xfrm>
                <a:off x="4075945" y="309852"/>
                <a:ext cx="183240" cy="24228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B1022179-6FDC-1F16-30E4-F8993E737F4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60465" y="294372"/>
                  <a:ext cx="2138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BEF82602-0686-9934-158B-E862763814E7}"/>
                    </a:ext>
                  </a:extLst>
                </p14:cNvPr>
                <p14:cNvContentPartPr/>
                <p14:nvPr/>
              </p14:nvContentPartPr>
              <p14:xfrm>
                <a:off x="4340545" y="446292"/>
                <a:ext cx="111600" cy="10656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BEF82602-0686-9934-158B-E862763814E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25065" y="430812"/>
                  <a:ext cx="1422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5D468DB9-BD1B-E2B9-FD35-ECD86102D488}"/>
                    </a:ext>
                  </a:extLst>
                </p14:cNvPr>
                <p14:cNvContentPartPr/>
                <p14:nvPr/>
              </p14:nvContentPartPr>
              <p14:xfrm>
                <a:off x="4513705" y="451332"/>
                <a:ext cx="438480" cy="9180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5D468DB9-BD1B-E2B9-FD35-ECD86102D48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498225" y="435912"/>
                  <a:ext cx="469080" cy="1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B1E04ED5-CCE5-C9B7-9755-FF51B7E5A0AD}"/>
                    </a:ext>
                  </a:extLst>
                </p14:cNvPr>
                <p14:cNvContentPartPr/>
                <p14:nvPr/>
              </p14:nvContentPartPr>
              <p14:xfrm>
                <a:off x="4951825" y="378612"/>
                <a:ext cx="56880" cy="17460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B1E04ED5-CCE5-C9B7-9755-FF51B7E5A0A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936246" y="363132"/>
                  <a:ext cx="87675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upo 46">
            <a:extLst>
              <a:ext uri="{FF2B5EF4-FFF2-40B4-BE49-F238E27FC236}">
                <a16:creationId xmlns:a16="http://schemas.microsoft.com/office/drawing/2014/main" id="{DD40C5FE-CDAD-5BC4-E856-C1BE8B95A532}"/>
              </a:ext>
            </a:extLst>
          </p:cNvPr>
          <p:cNvGrpSpPr/>
          <p:nvPr/>
        </p:nvGrpSpPr>
        <p:grpSpPr>
          <a:xfrm>
            <a:off x="5333785" y="347292"/>
            <a:ext cx="1581840" cy="239400"/>
            <a:chOff x="5333785" y="347292"/>
            <a:chExt cx="1581840" cy="23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BF758CDA-27E2-B637-FEF7-643317C9D1DA}"/>
                    </a:ext>
                  </a:extLst>
                </p14:cNvPr>
                <p14:cNvContentPartPr/>
                <p14:nvPr/>
              </p14:nvContentPartPr>
              <p14:xfrm>
                <a:off x="5333785" y="439092"/>
                <a:ext cx="226080" cy="10584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BF758CDA-27E2-B637-FEF7-643317C9D1D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318305" y="423612"/>
                  <a:ext cx="2566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02614E3E-4805-BD34-FEB9-6FA010F68890}"/>
                    </a:ext>
                  </a:extLst>
                </p14:cNvPr>
                <p14:cNvContentPartPr/>
                <p14:nvPr/>
              </p14:nvContentPartPr>
              <p14:xfrm>
                <a:off x="5568145" y="432612"/>
                <a:ext cx="118800" cy="12456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02614E3E-4805-BD34-FEB9-6FA010F6889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52665" y="417132"/>
                  <a:ext cx="1494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Entrada de lápiz 24">
                  <a:extLst>
                    <a:ext uri="{FF2B5EF4-FFF2-40B4-BE49-F238E27FC236}">
                      <a16:creationId xmlns:a16="http://schemas.microsoft.com/office/drawing/2014/main" id="{CE01707E-84A0-17CE-D9AE-9C61BD8B99BA}"/>
                    </a:ext>
                  </a:extLst>
                </p14:cNvPr>
                <p14:cNvContentPartPr/>
                <p14:nvPr/>
              </p14:nvContentPartPr>
              <p14:xfrm>
                <a:off x="5745625" y="347292"/>
                <a:ext cx="57600" cy="213840"/>
              </p14:xfrm>
            </p:contentPart>
          </mc:Choice>
          <mc:Fallback xmlns="">
            <p:pic>
              <p:nvPicPr>
                <p:cNvPr id="25" name="Entrada de lápiz 24">
                  <a:extLst>
                    <a:ext uri="{FF2B5EF4-FFF2-40B4-BE49-F238E27FC236}">
                      <a16:creationId xmlns:a16="http://schemas.microsoft.com/office/drawing/2014/main" id="{CE01707E-84A0-17CE-D9AE-9C61BD8B99B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730145" y="331812"/>
                  <a:ext cx="882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1F7B84D1-1BB1-6C12-12C7-86C887798368}"/>
                    </a:ext>
                  </a:extLst>
                </p14:cNvPr>
                <p14:cNvContentPartPr/>
                <p14:nvPr/>
              </p14:nvContentPartPr>
              <p14:xfrm>
                <a:off x="5706385" y="502092"/>
                <a:ext cx="229320" cy="5688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1F7B84D1-1BB1-6C12-12C7-86C88779836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690881" y="486612"/>
                  <a:ext cx="259968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Entrada de lápiz 26">
                  <a:extLst>
                    <a:ext uri="{FF2B5EF4-FFF2-40B4-BE49-F238E27FC236}">
                      <a16:creationId xmlns:a16="http://schemas.microsoft.com/office/drawing/2014/main" id="{DB5076EC-4111-EBBE-D87F-5286500DB4E0}"/>
                    </a:ext>
                  </a:extLst>
                </p14:cNvPr>
                <p14:cNvContentPartPr/>
                <p14:nvPr/>
              </p14:nvContentPartPr>
              <p14:xfrm>
                <a:off x="5919865" y="430812"/>
                <a:ext cx="2880" cy="9360"/>
              </p14:xfrm>
            </p:contentPart>
          </mc:Choice>
          <mc:Fallback xmlns="">
            <p:pic>
              <p:nvPicPr>
                <p:cNvPr id="27" name="Entrada de lápiz 26">
                  <a:extLst>
                    <a:ext uri="{FF2B5EF4-FFF2-40B4-BE49-F238E27FC236}">
                      <a16:creationId xmlns:a16="http://schemas.microsoft.com/office/drawing/2014/main" id="{DB5076EC-4111-EBBE-D87F-5286500DB4E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904385" y="415332"/>
                  <a:ext cx="334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Entrada de lápiz 27">
                  <a:extLst>
                    <a:ext uri="{FF2B5EF4-FFF2-40B4-BE49-F238E27FC236}">
                      <a16:creationId xmlns:a16="http://schemas.microsoft.com/office/drawing/2014/main" id="{6EC7460E-F77D-5469-3956-A8D521394426}"/>
                    </a:ext>
                  </a:extLst>
                </p14:cNvPr>
                <p14:cNvContentPartPr/>
                <p14:nvPr/>
              </p14:nvContentPartPr>
              <p14:xfrm>
                <a:off x="6107065" y="448092"/>
                <a:ext cx="315720" cy="106560"/>
              </p14:xfrm>
            </p:contentPart>
          </mc:Choice>
          <mc:Fallback xmlns="">
            <p:pic>
              <p:nvPicPr>
                <p:cNvPr id="28" name="Entrada de lápiz 27">
                  <a:extLst>
                    <a:ext uri="{FF2B5EF4-FFF2-40B4-BE49-F238E27FC236}">
                      <a16:creationId xmlns:a16="http://schemas.microsoft.com/office/drawing/2014/main" id="{6EC7460E-F77D-5469-3956-A8D52139442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091603" y="432612"/>
                  <a:ext cx="346285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7435EE3C-11F0-0EB9-D97E-0B2639C86727}"/>
                    </a:ext>
                  </a:extLst>
                </p14:cNvPr>
                <p14:cNvContentPartPr/>
                <p14:nvPr/>
              </p14:nvContentPartPr>
              <p14:xfrm>
                <a:off x="6049105" y="457092"/>
                <a:ext cx="128880" cy="12060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7435EE3C-11F0-0EB9-D97E-0B2639C8672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033625" y="441612"/>
                  <a:ext cx="1594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C2971F72-E6EF-336E-FD0B-7B3015C05652}"/>
                    </a:ext>
                  </a:extLst>
                </p14:cNvPr>
                <p14:cNvContentPartPr/>
                <p14:nvPr/>
              </p14:nvContentPartPr>
              <p14:xfrm>
                <a:off x="6349705" y="369612"/>
                <a:ext cx="77040" cy="19332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C2971F72-E6EF-336E-FD0B-7B3015C0565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334225" y="354132"/>
                  <a:ext cx="1076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42A373A5-077A-104F-57A1-A832A9193A56}"/>
                    </a:ext>
                  </a:extLst>
                </p14:cNvPr>
                <p14:cNvContentPartPr/>
                <p14:nvPr/>
              </p14:nvContentPartPr>
              <p14:xfrm>
                <a:off x="6475705" y="443772"/>
                <a:ext cx="245520" cy="11160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42A373A5-077A-104F-57A1-A832A9193A5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460248" y="428292"/>
                  <a:ext cx="276075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Entrada de lápiz 35">
                  <a:extLst>
                    <a:ext uri="{FF2B5EF4-FFF2-40B4-BE49-F238E27FC236}">
                      <a16:creationId xmlns:a16="http://schemas.microsoft.com/office/drawing/2014/main" id="{17477742-070B-9B70-5432-73C9BFE30022}"/>
                    </a:ext>
                  </a:extLst>
                </p14:cNvPr>
                <p14:cNvContentPartPr/>
                <p14:nvPr/>
              </p14:nvContentPartPr>
              <p14:xfrm>
                <a:off x="6820585" y="435852"/>
                <a:ext cx="95040" cy="150840"/>
              </p14:xfrm>
            </p:contentPart>
          </mc:Choice>
          <mc:Fallback xmlns="">
            <p:pic>
              <p:nvPicPr>
                <p:cNvPr id="36" name="Entrada de lápiz 35">
                  <a:extLst>
                    <a:ext uri="{FF2B5EF4-FFF2-40B4-BE49-F238E27FC236}">
                      <a16:creationId xmlns:a16="http://schemas.microsoft.com/office/drawing/2014/main" id="{17477742-070B-9B70-5432-73C9BFE3002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805105" y="420372"/>
                  <a:ext cx="12564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103B92BE-407C-40D6-BC19-7C05BC1D282F}"/>
              </a:ext>
            </a:extLst>
          </p:cNvPr>
          <p:cNvGrpSpPr/>
          <p:nvPr/>
        </p:nvGrpSpPr>
        <p:grpSpPr>
          <a:xfrm>
            <a:off x="7250425" y="304812"/>
            <a:ext cx="1487520" cy="326520"/>
            <a:chOff x="7250425" y="304812"/>
            <a:chExt cx="1487520" cy="32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C110A163-13EA-57E4-F4E4-7F9EBB434BF2}"/>
                    </a:ext>
                  </a:extLst>
                </p14:cNvPr>
                <p14:cNvContentPartPr/>
                <p14:nvPr/>
              </p14:nvContentPartPr>
              <p14:xfrm>
                <a:off x="7250425" y="474732"/>
                <a:ext cx="260280" cy="10440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C110A163-13EA-57E4-F4E4-7F9EBB434BF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234945" y="459305"/>
                  <a:ext cx="290880" cy="1348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32A68BBB-A445-CC59-03BC-F1BB657F97D3}"/>
                    </a:ext>
                  </a:extLst>
                </p14:cNvPr>
                <p14:cNvContentPartPr/>
                <p14:nvPr/>
              </p14:nvContentPartPr>
              <p14:xfrm>
                <a:off x="7555705" y="320292"/>
                <a:ext cx="167040" cy="29196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32A68BBB-A445-CC59-03BC-F1BB657F97D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540225" y="304812"/>
                  <a:ext cx="19764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Entrada de lápiz 38">
                  <a:extLst>
                    <a:ext uri="{FF2B5EF4-FFF2-40B4-BE49-F238E27FC236}">
                      <a16:creationId xmlns:a16="http://schemas.microsoft.com/office/drawing/2014/main" id="{6D1C4B35-3C26-5DFD-9D8B-62A92BC0DF66}"/>
                    </a:ext>
                  </a:extLst>
                </p14:cNvPr>
                <p14:cNvContentPartPr/>
                <p14:nvPr/>
              </p14:nvContentPartPr>
              <p14:xfrm>
                <a:off x="7747585" y="502812"/>
                <a:ext cx="57600" cy="72000"/>
              </p14:xfrm>
            </p:contentPart>
          </mc:Choice>
          <mc:Fallback xmlns="">
            <p:pic>
              <p:nvPicPr>
                <p:cNvPr id="39" name="Entrada de lápiz 38">
                  <a:extLst>
                    <a:ext uri="{FF2B5EF4-FFF2-40B4-BE49-F238E27FC236}">
                      <a16:creationId xmlns:a16="http://schemas.microsoft.com/office/drawing/2014/main" id="{6D1C4B35-3C26-5DFD-9D8B-62A92BC0DF6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732105" y="487409"/>
                  <a:ext cx="88200" cy="10244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Entrada de lápiz 39">
                  <a:extLst>
                    <a:ext uri="{FF2B5EF4-FFF2-40B4-BE49-F238E27FC236}">
                      <a16:creationId xmlns:a16="http://schemas.microsoft.com/office/drawing/2014/main" id="{4DD17F30-A376-6699-DCDD-396957112A77}"/>
                    </a:ext>
                  </a:extLst>
                </p14:cNvPr>
                <p14:cNvContentPartPr/>
                <p14:nvPr/>
              </p14:nvContentPartPr>
              <p14:xfrm>
                <a:off x="7777825" y="425772"/>
                <a:ext cx="194760" cy="148320"/>
              </p14:xfrm>
            </p:contentPart>
          </mc:Choice>
          <mc:Fallback xmlns="">
            <p:pic>
              <p:nvPicPr>
                <p:cNvPr id="40" name="Entrada de lápiz 39">
                  <a:extLst>
                    <a:ext uri="{FF2B5EF4-FFF2-40B4-BE49-F238E27FC236}">
                      <a16:creationId xmlns:a16="http://schemas.microsoft.com/office/drawing/2014/main" id="{4DD17F30-A376-6699-DCDD-396957112A7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762345" y="410292"/>
                  <a:ext cx="2253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Entrada de lápiz 40">
                  <a:extLst>
                    <a:ext uri="{FF2B5EF4-FFF2-40B4-BE49-F238E27FC236}">
                      <a16:creationId xmlns:a16="http://schemas.microsoft.com/office/drawing/2014/main" id="{0BDF1CCA-8546-E436-26CE-6C8CA380DB7C}"/>
                    </a:ext>
                  </a:extLst>
                </p14:cNvPr>
                <p14:cNvContentPartPr/>
                <p14:nvPr/>
              </p14:nvContentPartPr>
              <p14:xfrm>
                <a:off x="8052505" y="412812"/>
                <a:ext cx="170280" cy="160560"/>
              </p14:xfrm>
            </p:contentPart>
          </mc:Choice>
          <mc:Fallback xmlns="">
            <p:pic>
              <p:nvPicPr>
                <p:cNvPr id="41" name="Entrada de lápiz 40">
                  <a:extLst>
                    <a:ext uri="{FF2B5EF4-FFF2-40B4-BE49-F238E27FC236}">
                      <a16:creationId xmlns:a16="http://schemas.microsoft.com/office/drawing/2014/main" id="{0BDF1CCA-8546-E436-26CE-6C8CA380DB7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037025" y="397332"/>
                  <a:ext cx="2008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Entrada de lápiz 41">
                  <a:extLst>
                    <a:ext uri="{FF2B5EF4-FFF2-40B4-BE49-F238E27FC236}">
                      <a16:creationId xmlns:a16="http://schemas.microsoft.com/office/drawing/2014/main" id="{8BB682E1-CF12-9DCD-8938-60CCF48BE2EC}"/>
                    </a:ext>
                  </a:extLst>
                </p14:cNvPr>
                <p14:cNvContentPartPr/>
                <p14:nvPr/>
              </p14:nvContentPartPr>
              <p14:xfrm>
                <a:off x="8300185" y="304812"/>
                <a:ext cx="36360" cy="326520"/>
              </p14:xfrm>
            </p:contentPart>
          </mc:Choice>
          <mc:Fallback xmlns="">
            <p:pic>
              <p:nvPicPr>
                <p:cNvPr id="42" name="Entrada de lápiz 41">
                  <a:extLst>
                    <a:ext uri="{FF2B5EF4-FFF2-40B4-BE49-F238E27FC236}">
                      <a16:creationId xmlns:a16="http://schemas.microsoft.com/office/drawing/2014/main" id="{8BB682E1-CF12-9DCD-8938-60CCF48BE2E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284705" y="289332"/>
                  <a:ext cx="6696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Entrada de lápiz 42">
                  <a:extLst>
                    <a:ext uri="{FF2B5EF4-FFF2-40B4-BE49-F238E27FC236}">
                      <a16:creationId xmlns:a16="http://schemas.microsoft.com/office/drawing/2014/main" id="{D6F82B24-7866-8BB7-95A8-496E6C9716FE}"/>
                    </a:ext>
                  </a:extLst>
                </p14:cNvPr>
                <p14:cNvContentPartPr/>
                <p14:nvPr/>
              </p14:nvContentPartPr>
              <p14:xfrm>
                <a:off x="8211985" y="382572"/>
                <a:ext cx="164520" cy="3600"/>
              </p14:xfrm>
            </p:contentPart>
          </mc:Choice>
          <mc:Fallback xmlns="">
            <p:pic>
              <p:nvPicPr>
                <p:cNvPr id="43" name="Entrada de lápiz 42">
                  <a:extLst>
                    <a:ext uri="{FF2B5EF4-FFF2-40B4-BE49-F238E27FC236}">
                      <a16:creationId xmlns:a16="http://schemas.microsoft.com/office/drawing/2014/main" id="{D6F82B24-7866-8BB7-95A8-496E6C9716F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196505" y="367092"/>
                  <a:ext cx="1951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Entrada de lápiz 43">
                  <a:extLst>
                    <a:ext uri="{FF2B5EF4-FFF2-40B4-BE49-F238E27FC236}">
                      <a16:creationId xmlns:a16="http://schemas.microsoft.com/office/drawing/2014/main" id="{24B67751-6FEC-C5A6-41FB-C86B38B2D60C}"/>
                    </a:ext>
                  </a:extLst>
                </p14:cNvPr>
                <p14:cNvContentPartPr/>
                <p14:nvPr/>
              </p14:nvContentPartPr>
              <p14:xfrm>
                <a:off x="8453185" y="432612"/>
                <a:ext cx="187560" cy="127800"/>
              </p14:xfrm>
            </p:contentPart>
          </mc:Choice>
          <mc:Fallback xmlns="">
            <p:pic>
              <p:nvPicPr>
                <p:cNvPr id="44" name="Entrada de lápiz 43">
                  <a:extLst>
                    <a:ext uri="{FF2B5EF4-FFF2-40B4-BE49-F238E27FC236}">
                      <a16:creationId xmlns:a16="http://schemas.microsoft.com/office/drawing/2014/main" id="{24B67751-6FEC-C5A6-41FB-C86B38B2D60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437705" y="417132"/>
                  <a:ext cx="2181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Entrada de lápiz 44">
                  <a:extLst>
                    <a:ext uri="{FF2B5EF4-FFF2-40B4-BE49-F238E27FC236}">
                      <a16:creationId xmlns:a16="http://schemas.microsoft.com/office/drawing/2014/main" id="{45967785-DC41-978C-752C-570111378B32}"/>
                    </a:ext>
                  </a:extLst>
                </p14:cNvPr>
                <p14:cNvContentPartPr/>
                <p14:nvPr/>
              </p14:nvContentPartPr>
              <p14:xfrm>
                <a:off x="8676385" y="385812"/>
                <a:ext cx="61560" cy="200520"/>
              </p14:xfrm>
            </p:contentPart>
          </mc:Choice>
          <mc:Fallback xmlns="">
            <p:pic>
              <p:nvPicPr>
                <p:cNvPr id="45" name="Entrada de lápiz 44">
                  <a:extLst>
                    <a:ext uri="{FF2B5EF4-FFF2-40B4-BE49-F238E27FC236}">
                      <a16:creationId xmlns:a16="http://schemas.microsoft.com/office/drawing/2014/main" id="{45967785-DC41-978C-752C-570111378B3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660995" y="370332"/>
                  <a:ext cx="91982" cy="23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upo 49">
            <a:extLst>
              <a:ext uri="{FF2B5EF4-FFF2-40B4-BE49-F238E27FC236}">
                <a16:creationId xmlns:a16="http://schemas.microsoft.com/office/drawing/2014/main" id="{A601E455-F4F9-2586-77F1-D79BB6CB4BEE}"/>
              </a:ext>
            </a:extLst>
          </p:cNvPr>
          <p:cNvGrpSpPr/>
          <p:nvPr/>
        </p:nvGrpSpPr>
        <p:grpSpPr>
          <a:xfrm>
            <a:off x="1903705" y="877932"/>
            <a:ext cx="181080" cy="302760"/>
            <a:chOff x="1903705" y="877932"/>
            <a:chExt cx="181080" cy="30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Entrada de lápiz 47">
                  <a:extLst>
                    <a:ext uri="{FF2B5EF4-FFF2-40B4-BE49-F238E27FC236}">
                      <a16:creationId xmlns:a16="http://schemas.microsoft.com/office/drawing/2014/main" id="{92050C7A-916E-43BA-E4F5-0DFEFF2A1EE7}"/>
                    </a:ext>
                  </a:extLst>
                </p14:cNvPr>
                <p14:cNvContentPartPr/>
                <p14:nvPr/>
              </p14:nvContentPartPr>
              <p14:xfrm>
                <a:off x="1946905" y="877932"/>
                <a:ext cx="28800" cy="265320"/>
              </p14:xfrm>
            </p:contentPart>
          </mc:Choice>
          <mc:Fallback xmlns="">
            <p:pic>
              <p:nvPicPr>
                <p:cNvPr id="48" name="Entrada de lápiz 47">
                  <a:extLst>
                    <a:ext uri="{FF2B5EF4-FFF2-40B4-BE49-F238E27FC236}">
                      <a16:creationId xmlns:a16="http://schemas.microsoft.com/office/drawing/2014/main" id="{92050C7A-916E-43BA-E4F5-0DFEFF2A1EE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931616" y="862431"/>
                  <a:ext cx="59022" cy="2959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Entrada de lápiz 48">
                  <a:extLst>
                    <a:ext uri="{FF2B5EF4-FFF2-40B4-BE49-F238E27FC236}">
                      <a16:creationId xmlns:a16="http://schemas.microsoft.com/office/drawing/2014/main" id="{93202700-0266-B8C5-9D86-58E059152689}"/>
                    </a:ext>
                  </a:extLst>
                </p14:cNvPr>
                <p14:cNvContentPartPr/>
                <p14:nvPr/>
              </p14:nvContentPartPr>
              <p14:xfrm>
                <a:off x="1903705" y="1088892"/>
                <a:ext cx="181080" cy="91800"/>
              </p14:xfrm>
            </p:contentPart>
          </mc:Choice>
          <mc:Fallback xmlns="">
            <p:pic>
              <p:nvPicPr>
                <p:cNvPr id="49" name="Entrada de lápiz 48">
                  <a:extLst>
                    <a:ext uri="{FF2B5EF4-FFF2-40B4-BE49-F238E27FC236}">
                      <a16:creationId xmlns:a16="http://schemas.microsoft.com/office/drawing/2014/main" id="{93202700-0266-B8C5-9D86-58E05915268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888225" y="1073412"/>
                  <a:ext cx="211680" cy="12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upo 56">
            <a:extLst>
              <a:ext uri="{FF2B5EF4-FFF2-40B4-BE49-F238E27FC236}">
                <a16:creationId xmlns:a16="http://schemas.microsoft.com/office/drawing/2014/main" id="{DE3B8788-1BF4-40E9-0FB7-4F769B24C375}"/>
              </a:ext>
            </a:extLst>
          </p:cNvPr>
          <p:cNvGrpSpPr/>
          <p:nvPr/>
        </p:nvGrpSpPr>
        <p:grpSpPr>
          <a:xfrm>
            <a:off x="1783465" y="1356372"/>
            <a:ext cx="674640" cy="285840"/>
            <a:chOff x="1783465" y="1356372"/>
            <a:chExt cx="674640" cy="28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Entrada de lápiz 50">
                  <a:extLst>
                    <a:ext uri="{FF2B5EF4-FFF2-40B4-BE49-F238E27FC236}">
                      <a16:creationId xmlns:a16="http://schemas.microsoft.com/office/drawing/2014/main" id="{51647470-AF6B-C9DA-3EBE-4612315D0A65}"/>
                    </a:ext>
                  </a:extLst>
                </p14:cNvPr>
                <p14:cNvContentPartPr/>
                <p14:nvPr/>
              </p14:nvContentPartPr>
              <p14:xfrm>
                <a:off x="1783465" y="1356372"/>
                <a:ext cx="82800" cy="285840"/>
              </p14:xfrm>
            </p:contentPart>
          </mc:Choice>
          <mc:Fallback xmlns="">
            <p:pic>
              <p:nvPicPr>
                <p:cNvPr id="51" name="Entrada de lápiz 50">
                  <a:extLst>
                    <a:ext uri="{FF2B5EF4-FFF2-40B4-BE49-F238E27FC236}">
                      <a16:creationId xmlns:a16="http://schemas.microsoft.com/office/drawing/2014/main" id="{51647470-AF6B-C9DA-3EBE-4612315D0A6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768052" y="1340892"/>
                  <a:ext cx="113268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Entrada de lápiz 51">
                  <a:extLst>
                    <a:ext uri="{FF2B5EF4-FFF2-40B4-BE49-F238E27FC236}">
                      <a16:creationId xmlns:a16="http://schemas.microsoft.com/office/drawing/2014/main" id="{0A8A68D9-E534-FACC-CEEA-7682E5FD943F}"/>
                    </a:ext>
                  </a:extLst>
                </p14:cNvPr>
                <p14:cNvContentPartPr/>
                <p14:nvPr/>
              </p14:nvContentPartPr>
              <p14:xfrm>
                <a:off x="1887865" y="1474092"/>
                <a:ext cx="114120" cy="166680"/>
              </p14:xfrm>
            </p:contentPart>
          </mc:Choice>
          <mc:Fallback xmlns="">
            <p:pic>
              <p:nvPicPr>
                <p:cNvPr id="52" name="Entrada de lápiz 51">
                  <a:extLst>
                    <a:ext uri="{FF2B5EF4-FFF2-40B4-BE49-F238E27FC236}">
                      <a16:creationId xmlns:a16="http://schemas.microsoft.com/office/drawing/2014/main" id="{0A8A68D9-E534-FACC-CEEA-7682E5FD943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872385" y="1458612"/>
                  <a:ext cx="1447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Entrada de lápiz 52">
                  <a:extLst>
                    <a:ext uri="{FF2B5EF4-FFF2-40B4-BE49-F238E27FC236}">
                      <a16:creationId xmlns:a16="http://schemas.microsoft.com/office/drawing/2014/main" id="{322F41CB-58EF-7D25-17DE-ECA556194031}"/>
                    </a:ext>
                  </a:extLst>
                </p14:cNvPr>
                <p14:cNvContentPartPr/>
                <p14:nvPr/>
              </p14:nvContentPartPr>
              <p14:xfrm>
                <a:off x="2051665" y="1487772"/>
                <a:ext cx="103320" cy="142200"/>
              </p14:xfrm>
            </p:contentPart>
          </mc:Choice>
          <mc:Fallback xmlns="">
            <p:pic>
              <p:nvPicPr>
                <p:cNvPr id="53" name="Entrada de lápiz 52">
                  <a:extLst>
                    <a:ext uri="{FF2B5EF4-FFF2-40B4-BE49-F238E27FC236}">
                      <a16:creationId xmlns:a16="http://schemas.microsoft.com/office/drawing/2014/main" id="{322F41CB-58EF-7D25-17DE-ECA55619403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036185" y="1472292"/>
                  <a:ext cx="1339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Entrada de lápiz 53">
                  <a:extLst>
                    <a:ext uri="{FF2B5EF4-FFF2-40B4-BE49-F238E27FC236}">
                      <a16:creationId xmlns:a16="http://schemas.microsoft.com/office/drawing/2014/main" id="{7ADADE64-C3AF-9014-6137-ABDD1CECABDE}"/>
                    </a:ext>
                  </a:extLst>
                </p14:cNvPr>
                <p14:cNvContentPartPr/>
                <p14:nvPr/>
              </p14:nvContentPartPr>
              <p14:xfrm>
                <a:off x="2208625" y="1494252"/>
                <a:ext cx="27360" cy="87840"/>
              </p14:xfrm>
            </p:contentPart>
          </mc:Choice>
          <mc:Fallback xmlns="">
            <p:pic>
              <p:nvPicPr>
                <p:cNvPr id="54" name="Entrada de lápiz 53">
                  <a:extLst>
                    <a:ext uri="{FF2B5EF4-FFF2-40B4-BE49-F238E27FC236}">
                      <a16:creationId xmlns:a16="http://schemas.microsoft.com/office/drawing/2014/main" id="{7ADADE64-C3AF-9014-6137-ABDD1CECABD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193145" y="1478772"/>
                  <a:ext cx="579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Entrada de lápiz 54">
                  <a:extLst>
                    <a:ext uri="{FF2B5EF4-FFF2-40B4-BE49-F238E27FC236}">
                      <a16:creationId xmlns:a16="http://schemas.microsoft.com/office/drawing/2014/main" id="{7E560DE0-AC17-AA75-D1AA-CAFFD1FB50B8}"/>
                    </a:ext>
                  </a:extLst>
                </p14:cNvPr>
                <p14:cNvContentPartPr/>
                <p14:nvPr/>
              </p14:nvContentPartPr>
              <p14:xfrm>
                <a:off x="2206465" y="1423692"/>
                <a:ext cx="8640" cy="3960"/>
              </p14:xfrm>
            </p:contentPart>
          </mc:Choice>
          <mc:Fallback xmlns="">
            <p:pic>
              <p:nvPicPr>
                <p:cNvPr id="55" name="Entrada de lápiz 54">
                  <a:extLst>
                    <a:ext uri="{FF2B5EF4-FFF2-40B4-BE49-F238E27FC236}">
                      <a16:creationId xmlns:a16="http://schemas.microsoft.com/office/drawing/2014/main" id="{7E560DE0-AC17-AA75-D1AA-CAFFD1FB50B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190985" y="1409502"/>
                  <a:ext cx="39240" cy="320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Entrada de lápiz 55">
                  <a:extLst>
                    <a:ext uri="{FF2B5EF4-FFF2-40B4-BE49-F238E27FC236}">
                      <a16:creationId xmlns:a16="http://schemas.microsoft.com/office/drawing/2014/main" id="{4EAA3AE6-6277-280D-82F6-3E6D928D0CB1}"/>
                    </a:ext>
                  </a:extLst>
                </p14:cNvPr>
                <p14:cNvContentPartPr/>
                <p14:nvPr/>
              </p14:nvContentPartPr>
              <p14:xfrm>
                <a:off x="2321305" y="1451772"/>
                <a:ext cx="136800" cy="146160"/>
              </p14:xfrm>
            </p:contentPart>
          </mc:Choice>
          <mc:Fallback xmlns="">
            <p:pic>
              <p:nvPicPr>
                <p:cNvPr id="56" name="Entrada de lápiz 55">
                  <a:extLst>
                    <a:ext uri="{FF2B5EF4-FFF2-40B4-BE49-F238E27FC236}">
                      <a16:creationId xmlns:a16="http://schemas.microsoft.com/office/drawing/2014/main" id="{4EAA3AE6-6277-280D-82F6-3E6D928D0CB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305866" y="1436292"/>
                  <a:ext cx="167320" cy="17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upo 64">
            <a:extLst>
              <a:ext uri="{FF2B5EF4-FFF2-40B4-BE49-F238E27FC236}">
                <a16:creationId xmlns:a16="http://schemas.microsoft.com/office/drawing/2014/main" id="{E0DCF80B-0BF0-5989-4BCA-88E4449CC1AB}"/>
              </a:ext>
            </a:extLst>
          </p:cNvPr>
          <p:cNvGrpSpPr/>
          <p:nvPr/>
        </p:nvGrpSpPr>
        <p:grpSpPr>
          <a:xfrm>
            <a:off x="2815225" y="1276092"/>
            <a:ext cx="316440" cy="282600"/>
            <a:chOff x="2815225" y="1276092"/>
            <a:chExt cx="316440" cy="28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Entrada de lápiz 57">
                  <a:extLst>
                    <a:ext uri="{FF2B5EF4-FFF2-40B4-BE49-F238E27FC236}">
                      <a16:creationId xmlns:a16="http://schemas.microsoft.com/office/drawing/2014/main" id="{70CF0ABA-42B2-E4C4-AAD5-0DBDFCEAEC16}"/>
                    </a:ext>
                  </a:extLst>
                </p14:cNvPr>
                <p14:cNvContentPartPr/>
                <p14:nvPr/>
              </p14:nvContentPartPr>
              <p14:xfrm>
                <a:off x="2815225" y="1276092"/>
                <a:ext cx="158040" cy="282600"/>
              </p14:xfrm>
            </p:contentPart>
          </mc:Choice>
          <mc:Fallback xmlns="">
            <p:pic>
              <p:nvPicPr>
                <p:cNvPr id="58" name="Entrada de lápiz 57">
                  <a:extLst>
                    <a:ext uri="{FF2B5EF4-FFF2-40B4-BE49-F238E27FC236}">
                      <a16:creationId xmlns:a16="http://schemas.microsoft.com/office/drawing/2014/main" id="{70CF0ABA-42B2-E4C4-AAD5-0DBDFCEAEC1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799745" y="1260612"/>
                  <a:ext cx="1886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9" name="Entrada de lápiz 58">
                  <a:extLst>
                    <a:ext uri="{FF2B5EF4-FFF2-40B4-BE49-F238E27FC236}">
                      <a16:creationId xmlns:a16="http://schemas.microsoft.com/office/drawing/2014/main" id="{8D0535AE-939D-E44D-332E-FA4E10682B53}"/>
                    </a:ext>
                  </a:extLst>
                </p14:cNvPr>
                <p14:cNvContentPartPr/>
                <p14:nvPr/>
              </p14:nvContentPartPr>
              <p14:xfrm>
                <a:off x="3016825" y="1397052"/>
                <a:ext cx="114840" cy="141840"/>
              </p14:xfrm>
            </p:contentPart>
          </mc:Choice>
          <mc:Fallback xmlns="">
            <p:pic>
              <p:nvPicPr>
                <p:cNvPr id="59" name="Entrada de lápiz 58">
                  <a:extLst>
                    <a:ext uri="{FF2B5EF4-FFF2-40B4-BE49-F238E27FC236}">
                      <a16:creationId xmlns:a16="http://schemas.microsoft.com/office/drawing/2014/main" id="{8D0535AE-939D-E44D-332E-FA4E10682B5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001345" y="1381533"/>
                  <a:ext cx="145440" cy="17251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60" name="Entrada de lápiz 59">
                <a:extLst>
                  <a:ext uri="{FF2B5EF4-FFF2-40B4-BE49-F238E27FC236}">
                    <a16:creationId xmlns:a16="http://schemas.microsoft.com/office/drawing/2014/main" id="{F01E94EB-FA91-9965-5276-AB0808165DA0}"/>
                  </a:ext>
                </a:extLst>
              </p14:cNvPr>
              <p14:cNvContentPartPr/>
              <p14:nvPr/>
            </p14:nvContentPartPr>
            <p14:xfrm>
              <a:off x="3501745" y="1331532"/>
              <a:ext cx="97560" cy="124560"/>
            </p14:xfrm>
          </p:contentPart>
        </mc:Choice>
        <mc:Fallback xmlns="">
          <p:pic>
            <p:nvPicPr>
              <p:cNvPr id="60" name="Entrada de lápiz 59">
                <a:extLst>
                  <a:ext uri="{FF2B5EF4-FFF2-40B4-BE49-F238E27FC236}">
                    <a16:creationId xmlns:a16="http://schemas.microsoft.com/office/drawing/2014/main" id="{F01E94EB-FA91-9965-5276-AB0808165DA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486322" y="1316052"/>
                <a:ext cx="128048" cy="15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upo 69">
            <a:extLst>
              <a:ext uri="{FF2B5EF4-FFF2-40B4-BE49-F238E27FC236}">
                <a16:creationId xmlns:a16="http://schemas.microsoft.com/office/drawing/2014/main" id="{7047D6B4-7537-0DEA-5C89-C5E8B5D1CF09}"/>
              </a:ext>
            </a:extLst>
          </p:cNvPr>
          <p:cNvGrpSpPr/>
          <p:nvPr/>
        </p:nvGrpSpPr>
        <p:grpSpPr>
          <a:xfrm>
            <a:off x="3784705" y="1182132"/>
            <a:ext cx="1446480" cy="324720"/>
            <a:chOff x="3784705" y="1182132"/>
            <a:chExt cx="1446480" cy="32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1" name="Entrada de lápiz 60">
                  <a:extLst>
                    <a:ext uri="{FF2B5EF4-FFF2-40B4-BE49-F238E27FC236}">
                      <a16:creationId xmlns:a16="http://schemas.microsoft.com/office/drawing/2014/main" id="{F0B383D3-A65A-8788-0321-E43F33FDC10F}"/>
                    </a:ext>
                  </a:extLst>
                </p14:cNvPr>
                <p14:cNvContentPartPr/>
                <p14:nvPr/>
              </p14:nvContentPartPr>
              <p14:xfrm>
                <a:off x="3784705" y="1298412"/>
                <a:ext cx="35640" cy="183240"/>
              </p14:xfrm>
            </p:contentPart>
          </mc:Choice>
          <mc:Fallback xmlns="">
            <p:pic>
              <p:nvPicPr>
                <p:cNvPr id="61" name="Entrada de lápiz 60">
                  <a:extLst>
                    <a:ext uri="{FF2B5EF4-FFF2-40B4-BE49-F238E27FC236}">
                      <a16:creationId xmlns:a16="http://schemas.microsoft.com/office/drawing/2014/main" id="{F0B383D3-A65A-8788-0321-E43F33FDC10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769225" y="1282932"/>
                  <a:ext cx="662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2" name="Entrada de lápiz 61">
                  <a:extLst>
                    <a:ext uri="{FF2B5EF4-FFF2-40B4-BE49-F238E27FC236}">
                      <a16:creationId xmlns:a16="http://schemas.microsoft.com/office/drawing/2014/main" id="{0A814715-EA5E-F354-42B4-4CC99137751C}"/>
                    </a:ext>
                  </a:extLst>
                </p14:cNvPr>
                <p14:cNvContentPartPr/>
                <p14:nvPr/>
              </p14:nvContentPartPr>
              <p14:xfrm>
                <a:off x="3965065" y="1189332"/>
                <a:ext cx="55800" cy="284760"/>
              </p14:xfrm>
            </p:contentPart>
          </mc:Choice>
          <mc:Fallback xmlns="">
            <p:pic>
              <p:nvPicPr>
                <p:cNvPr id="62" name="Entrada de lápiz 61">
                  <a:extLst>
                    <a:ext uri="{FF2B5EF4-FFF2-40B4-BE49-F238E27FC236}">
                      <a16:creationId xmlns:a16="http://schemas.microsoft.com/office/drawing/2014/main" id="{0A814715-EA5E-F354-42B4-4CC99137751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949585" y="1173852"/>
                  <a:ext cx="864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3" name="Entrada de lápiz 62">
                  <a:extLst>
                    <a:ext uri="{FF2B5EF4-FFF2-40B4-BE49-F238E27FC236}">
                      <a16:creationId xmlns:a16="http://schemas.microsoft.com/office/drawing/2014/main" id="{325E7241-DDF2-CE2E-91FB-5A37A3ADBA6A}"/>
                    </a:ext>
                  </a:extLst>
                </p14:cNvPr>
                <p14:cNvContentPartPr/>
                <p14:nvPr/>
              </p14:nvContentPartPr>
              <p14:xfrm>
                <a:off x="4092865" y="1333332"/>
                <a:ext cx="132120" cy="116640"/>
              </p14:xfrm>
            </p:contentPart>
          </mc:Choice>
          <mc:Fallback xmlns="">
            <p:pic>
              <p:nvPicPr>
                <p:cNvPr id="63" name="Entrada de lápiz 62">
                  <a:extLst>
                    <a:ext uri="{FF2B5EF4-FFF2-40B4-BE49-F238E27FC236}">
                      <a16:creationId xmlns:a16="http://schemas.microsoft.com/office/drawing/2014/main" id="{325E7241-DDF2-CE2E-91FB-5A37A3ADBA6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077385" y="1317852"/>
                  <a:ext cx="1627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6" name="Entrada de lápiz 65">
                  <a:extLst>
                    <a:ext uri="{FF2B5EF4-FFF2-40B4-BE49-F238E27FC236}">
                      <a16:creationId xmlns:a16="http://schemas.microsoft.com/office/drawing/2014/main" id="{6CDF2E35-6604-78CB-423C-0A7DC943E833}"/>
                    </a:ext>
                  </a:extLst>
                </p14:cNvPr>
                <p14:cNvContentPartPr/>
                <p14:nvPr/>
              </p14:nvContentPartPr>
              <p14:xfrm>
                <a:off x="4321825" y="1182132"/>
                <a:ext cx="154080" cy="258840"/>
              </p14:xfrm>
            </p:contentPart>
          </mc:Choice>
          <mc:Fallback xmlns="">
            <p:pic>
              <p:nvPicPr>
                <p:cNvPr id="66" name="Entrada de lápiz 65">
                  <a:extLst>
                    <a:ext uri="{FF2B5EF4-FFF2-40B4-BE49-F238E27FC236}">
                      <a16:creationId xmlns:a16="http://schemas.microsoft.com/office/drawing/2014/main" id="{6CDF2E35-6604-78CB-423C-0A7DC943E83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306345" y="1166652"/>
                  <a:ext cx="1846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Entrada de lápiz 66">
                  <a:extLst>
                    <a:ext uri="{FF2B5EF4-FFF2-40B4-BE49-F238E27FC236}">
                      <a16:creationId xmlns:a16="http://schemas.microsoft.com/office/drawing/2014/main" id="{4F52991A-D7EE-924B-FFA2-8885DB9AEB32}"/>
                    </a:ext>
                  </a:extLst>
                </p14:cNvPr>
                <p14:cNvContentPartPr/>
                <p14:nvPr/>
              </p14:nvContentPartPr>
              <p14:xfrm>
                <a:off x="4467985" y="1323612"/>
                <a:ext cx="172080" cy="88560"/>
              </p14:xfrm>
            </p:contentPart>
          </mc:Choice>
          <mc:Fallback xmlns="">
            <p:pic>
              <p:nvPicPr>
                <p:cNvPr id="67" name="Entrada de lápiz 66">
                  <a:extLst>
                    <a:ext uri="{FF2B5EF4-FFF2-40B4-BE49-F238E27FC236}">
                      <a16:creationId xmlns:a16="http://schemas.microsoft.com/office/drawing/2014/main" id="{4F52991A-D7EE-924B-FFA2-8885DB9AEB3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452473" y="1308195"/>
                  <a:ext cx="202744" cy="1190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8" name="Entrada de lápiz 67">
                  <a:extLst>
                    <a:ext uri="{FF2B5EF4-FFF2-40B4-BE49-F238E27FC236}">
                      <a16:creationId xmlns:a16="http://schemas.microsoft.com/office/drawing/2014/main" id="{EBD07B5B-ED0B-4DCF-1C22-06D2EDB1C324}"/>
                    </a:ext>
                  </a:extLst>
                </p14:cNvPr>
                <p14:cNvContentPartPr/>
                <p14:nvPr/>
              </p14:nvContentPartPr>
              <p14:xfrm>
                <a:off x="4731145" y="1302372"/>
                <a:ext cx="311040" cy="134280"/>
              </p14:xfrm>
            </p:contentPart>
          </mc:Choice>
          <mc:Fallback xmlns="">
            <p:pic>
              <p:nvPicPr>
                <p:cNvPr id="68" name="Entrada de lápiz 67">
                  <a:extLst>
                    <a:ext uri="{FF2B5EF4-FFF2-40B4-BE49-F238E27FC236}">
                      <a16:creationId xmlns:a16="http://schemas.microsoft.com/office/drawing/2014/main" id="{EBD07B5B-ED0B-4DCF-1C22-06D2EDB1C32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715665" y="1286933"/>
                  <a:ext cx="341640" cy="1647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9" name="Entrada de lápiz 68">
                  <a:extLst>
                    <a:ext uri="{FF2B5EF4-FFF2-40B4-BE49-F238E27FC236}">
                      <a16:creationId xmlns:a16="http://schemas.microsoft.com/office/drawing/2014/main" id="{C388AD5F-1CE7-DB3F-0F3D-A79A4308018B}"/>
                    </a:ext>
                  </a:extLst>
                </p14:cNvPr>
                <p14:cNvContentPartPr/>
                <p14:nvPr/>
              </p14:nvContentPartPr>
              <p14:xfrm>
                <a:off x="5099065" y="1269612"/>
                <a:ext cx="132120" cy="237240"/>
              </p14:xfrm>
            </p:contentPart>
          </mc:Choice>
          <mc:Fallback xmlns="">
            <p:pic>
              <p:nvPicPr>
                <p:cNvPr id="69" name="Entrada de lápiz 68">
                  <a:extLst>
                    <a:ext uri="{FF2B5EF4-FFF2-40B4-BE49-F238E27FC236}">
                      <a16:creationId xmlns:a16="http://schemas.microsoft.com/office/drawing/2014/main" id="{C388AD5F-1CE7-DB3F-0F3D-A79A4308018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083585" y="1254155"/>
                  <a:ext cx="162720" cy="26779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upo 100">
            <a:extLst>
              <a:ext uri="{FF2B5EF4-FFF2-40B4-BE49-F238E27FC236}">
                <a16:creationId xmlns:a16="http://schemas.microsoft.com/office/drawing/2014/main" id="{0215E25C-3B22-BDE4-2B06-B4D3BF92DC6B}"/>
              </a:ext>
            </a:extLst>
          </p:cNvPr>
          <p:cNvGrpSpPr/>
          <p:nvPr/>
        </p:nvGrpSpPr>
        <p:grpSpPr>
          <a:xfrm>
            <a:off x="1845745" y="1854252"/>
            <a:ext cx="675360" cy="170280"/>
            <a:chOff x="1845745" y="1854252"/>
            <a:chExt cx="675360" cy="17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1" name="Entrada de lápiz 70">
                  <a:extLst>
                    <a:ext uri="{FF2B5EF4-FFF2-40B4-BE49-F238E27FC236}">
                      <a16:creationId xmlns:a16="http://schemas.microsoft.com/office/drawing/2014/main" id="{3A5B7B99-E1EE-729B-EB5A-991995543941}"/>
                    </a:ext>
                  </a:extLst>
                </p14:cNvPr>
                <p14:cNvContentPartPr/>
                <p14:nvPr/>
              </p14:nvContentPartPr>
              <p14:xfrm>
                <a:off x="1845745" y="1854252"/>
                <a:ext cx="286920" cy="170280"/>
              </p14:xfrm>
            </p:contentPart>
          </mc:Choice>
          <mc:Fallback xmlns="">
            <p:pic>
              <p:nvPicPr>
                <p:cNvPr id="71" name="Entrada de lápiz 70">
                  <a:extLst>
                    <a:ext uri="{FF2B5EF4-FFF2-40B4-BE49-F238E27FC236}">
                      <a16:creationId xmlns:a16="http://schemas.microsoft.com/office/drawing/2014/main" id="{3A5B7B99-E1EE-729B-EB5A-99199554394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830265" y="1838772"/>
                  <a:ext cx="3175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2" name="Entrada de lápiz 71">
                  <a:extLst>
                    <a:ext uri="{FF2B5EF4-FFF2-40B4-BE49-F238E27FC236}">
                      <a16:creationId xmlns:a16="http://schemas.microsoft.com/office/drawing/2014/main" id="{D5C1CF7C-426C-E46A-6B1C-00804792FD37}"/>
                    </a:ext>
                  </a:extLst>
                </p14:cNvPr>
                <p14:cNvContentPartPr/>
                <p14:nvPr/>
              </p14:nvContentPartPr>
              <p14:xfrm>
                <a:off x="2232025" y="1880892"/>
                <a:ext cx="289080" cy="93600"/>
              </p14:xfrm>
            </p:contentPart>
          </mc:Choice>
          <mc:Fallback xmlns="">
            <p:pic>
              <p:nvPicPr>
                <p:cNvPr id="72" name="Entrada de lápiz 71">
                  <a:extLst>
                    <a:ext uri="{FF2B5EF4-FFF2-40B4-BE49-F238E27FC236}">
                      <a16:creationId xmlns:a16="http://schemas.microsoft.com/office/drawing/2014/main" id="{D5C1CF7C-426C-E46A-6B1C-00804792FD3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216545" y="1865412"/>
                  <a:ext cx="319680" cy="12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upo 99">
            <a:extLst>
              <a:ext uri="{FF2B5EF4-FFF2-40B4-BE49-F238E27FC236}">
                <a16:creationId xmlns:a16="http://schemas.microsoft.com/office/drawing/2014/main" id="{6156E50E-7F20-CC64-6D40-586B1469E5C6}"/>
              </a:ext>
            </a:extLst>
          </p:cNvPr>
          <p:cNvGrpSpPr/>
          <p:nvPr/>
        </p:nvGrpSpPr>
        <p:grpSpPr>
          <a:xfrm>
            <a:off x="2706505" y="1730772"/>
            <a:ext cx="982080" cy="242280"/>
            <a:chOff x="2706505" y="1730772"/>
            <a:chExt cx="982080" cy="24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3" name="Entrada de lápiz 72">
                  <a:extLst>
                    <a:ext uri="{FF2B5EF4-FFF2-40B4-BE49-F238E27FC236}">
                      <a16:creationId xmlns:a16="http://schemas.microsoft.com/office/drawing/2014/main" id="{7AB23B1B-E907-1D29-AFB4-7B003633D71A}"/>
                    </a:ext>
                  </a:extLst>
                </p14:cNvPr>
                <p14:cNvContentPartPr/>
                <p14:nvPr/>
              </p14:nvContentPartPr>
              <p14:xfrm>
                <a:off x="2706505" y="1800972"/>
                <a:ext cx="137520" cy="164520"/>
              </p14:xfrm>
            </p:contentPart>
          </mc:Choice>
          <mc:Fallback xmlns="">
            <p:pic>
              <p:nvPicPr>
                <p:cNvPr id="73" name="Entrada de lápiz 72">
                  <a:extLst>
                    <a:ext uri="{FF2B5EF4-FFF2-40B4-BE49-F238E27FC236}">
                      <a16:creationId xmlns:a16="http://schemas.microsoft.com/office/drawing/2014/main" id="{7AB23B1B-E907-1D29-AFB4-7B003633D71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691025" y="1785492"/>
                  <a:ext cx="1681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4" name="Entrada de lápiz 73">
                  <a:extLst>
                    <a:ext uri="{FF2B5EF4-FFF2-40B4-BE49-F238E27FC236}">
                      <a16:creationId xmlns:a16="http://schemas.microsoft.com/office/drawing/2014/main" id="{C924A86D-D976-2E4F-4371-D63D730A47EB}"/>
                    </a:ext>
                  </a:extLst>
                </p14:cNvPr>
                <p14:cNvContentPartPr/>
                <p14:nvPr/>
              </p14:nvContentPartPr>
              <p14:xfrm>
                <a:off x="2877145" y="1750932"/>
                <a:ext cx="27360" cy="222120"/>
              </p14:xfrm>
            </p:contentPart>
          </mc:Choice>
          <mc:Fallback xmlns="">
            <p:pic>
              <p:nvPicPr>
                <p:cNvPr id="74" name="Entrada de lápiz 73">
                  <a:extLst>
                    <a:ext uri="{FF2B5EF4-FFF2-40B4-BE49-F238E27FC236}">
                      <a16:creationId xmlns:a16="http://schemas.microsoft.com/office/drawing/2014/main" id="{C924A86D-D976-2E4F-4371-D63D730A47E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861665" y="1735427"/>
                  <a:ext cx="57960" cy="2527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5" name="Entrada de lápiz 74">
                  <a:extLst>
                    <a:ext uri="{FF2B5EF4-FFF2-40B4-BE49-F238E27FC236}">
                      <a16:creationId xmlns:a16="http://schemas.microsoft.com/office/drawing/2014/main" id="{09F59933-5BCE-7855-0127-0502DB2D930F}"/>
                    </a:ext>
                  </a:extLst>
                </p14:cNvPr>
                <p14:cNvContentPartPr/>
                <p14:nvPr/>
              </p14:nvContentPartPr>
              <p14:xfrm>
                <a:off x="2794705" y="1864692"/>
                <a:ext cx="136080" cy="19080"/>
              </p14:xfrm>
            </p:contentPart>
          </mc:Choice>
          <mc:Fallback xmlns="">
            <p:pic>
              <p:nvPicPr>
                <p:cNvPr id="75" name="Entrada de lápiz 74">
                  <a:extLst>
                    <a:ext uri="{FF2B5EF4-FFF2-40B4-BE49-F238E27FC236}">
                      <a16:creationId xmlns:a16="http://schemas.microsoft.com/office/drawing/2014/main" id="{09F59933-5BCE-7855-0127-0502DB2D930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779225" y="1849499"/>
                  <a:ext cx="166680" cy="491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6" name="Entrada de lápiz 75">
                  <a:extLst>
                    <a:ext uri="{FF2B5EF4-FFF2-40B4-BE49-F238E27FC236}">
                      <a16:creationId xmlns:a16="http://schemas.microsoft.com/office/drawing/2014/main" id="{3C18EFA2-5DD1-AAF7-1A2A-C3D1B0E9D532}"/>
                    </a:ext>
                  </a:extLst>
                </p14:cNvPr>
                <p14:cNvContentPartPr/>
                <p14:nvPr/>
              </p14:nvContentPartPr>
              <p14:xfrm>
                <a:off x="3024385" y="1830492"/>
                <a:ext cx="185040" cy="116640"/>
              </p14:xfrm>
            </p:contentPart>
          </mc:Choice>
          <mc:Fallback xmlns="">
            <p:pic>
              <p:nvPicPr>
                <p:cNvPr id="76" name="Entrada de lápiz 75">
                  <a:extLst>
                    <a:ext uri="{FF2B5EF4-FFF2-40B4-BE49-F238E27FC236}">
                      <a16:creationId xmlns:a16="http://schemas.microsoft.com/office/drawing/2014/main" id="{3C18EFA2-5DD1-AAF7-1A2A-C3D1B0E9D53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008905" y="1815012"/>
                  <a:ext cx="2156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7" name="Entrada de lápiz 76">
                  <a:extLst>
                    <a:ext uri="{FF2B5EF4-FFF2-40B4-BE49-F238E27FC236}">
                      <a16:creationId xmlns:a16="http://schemas.microsoft.com/office/drawing/2014/main" id="{C0821815-A8DE-D821-89D8-A805117DF799}"/>
                    </a:ext>
                  </a:extLst>
                </p14:cNvPr>
                <p14:cNvContentPartPr/>
                <p14:nvPr/>
              </p14:nvContentPartPr>
              <p14:xfrm>
                <a:off x="3273865" y="1730772"/>
                <a:ext cx="140400" cy="201240"/>
              </p14:xfrm>
            </p:contentPart>
          </mc:Choice>
          <mc:Fallback xmlns="">
            <p:pic>
              <p:nvPicPr>
                <p:cNvPr id="77" name="Entrada de lápiz 76">
                  <a:extLst>
                    <a:ext uri="{FF2B5EF4-FFF2-40B4-BE49-F238E27FC236}">
                      <a16:creationId xmlns:a16="http://schemas.microsoft.com/office/drawing/2014/main" id="{C0821815-A8DE-D821-89D8-A805117DF79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258385" y="1715292"/>
                  <a:ext cx="17100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8" name="Entrada de lápiz 77">
                  <a:extLst>
                    <a:ext uri="{FF2B5EF4-FFF2-40B4-BE49-F238E27FC236}">
                      <a16:creationId xmlns:a16="http://schemas.microsoft.com/office/drawing/2014/main" id="{C1D9D623-F64B-E9E6-C3F7-B0A3EBA4CF77}"/>
                    </a:ext>
                  </a:extLst>
                </p14:cNvPr>
                <p14:cNvContentPartPr/>
                <p14:nvPr/>
              </p14:nvContentPartPr>
              <p14:xfrm>
                <a:off x="3470785" y="1833732"/>
                <a:ext cx="111600" cy="100080"/>
              </p14:xfrm>
            </p:contentPart>
          </mc:Choice>
          <mc:Fallback xmlns="">
            <p:pic>
              <p:nvPicPr>
                <p:cNvPr id="78" name="Entrada de lápiz 77">
                  <a:extLst>
                    <a:ext uri="{FF2B5EF4-FFF2-40B4-BE49-F238E27FC236}">
                      <a16:creationId xmlns:a16="http://schemas.microsoft.com/office/drawing/2014/main" id="{C1D9D623-F64B-E9E6-C3F7-B0A3EBA4CF7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455305" y="1818252"/>
                  <a:ext cx="1422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9" name="Entrada de lápiz 78">
                  <a:extLst>
                    <a:ext uri="{FF2B5EF4-FFF2-40B4-BE49-F238E27FC236}">
                      <a16:creationId xmlns:a16="http://schemas.microsoft.com/office/drawing/2014/main" id="{C9A0F4DF-B3C8-2D76-B713-7371A2D4CB58}"/>
                    </a:ext>
                  </a:extLst>
                </p14:cNvPr>
                <p14:cNvContentPartPr/>
                <p14:nvPr/>
              </p14:nvContentPartPr>
              <p14:xfrm>
                <a:off x="3643225" y="1808172"/>
                <a:ext cx="45360" cy="148320"/>
              </p14:xfrm>
            </p:contentPart>
          </mc:Choice>
          <mc:Fallback xmlns="">
            <p:pic>
              <p:nvPicPr>
                <p:cNvPr id="79" name="Entrada de lápiz 78">
                  <a:extLst>
                    <a:ext uri="{FF2B5EF4-FFF2-40B4-BE49-F238E27FC236}">
                      <a16:creationId xmlns:a16="http://schemas.microsoft.com/office/drawing/2014/main" id="{C9A0F4DF-B3C8-2D76-B713-7371A2D4CB5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627745" y="1792692"/>
                  <a:ext cx="75960" cy="17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upo 98">
            <a:extLst>
              <a:ext uri="{FF2B5EF4-FFF2-40B4-BE49-F238E27FC236}">
                <a16:creationId xmlns:a16="http://schemas.microsoft.com/office/drawing/2014/main" id="{946108F2-33C3-43A7-EF12-4ACAF38ACBA2}"/>
              </a:ext>
            </a:extLst>
          </p:cNvPr>
          <p:cNvGrpSpPr/>
          <p:nvPr/>
        </p:nvGrpSpPr>
        <p:grpSpPr>
          <a:xfrm>
            <a:off x="4002145" y="1830492"/>
            <a:ext cx="466920" cy="290520"/>
            <a:chOff x="4002145" y="1830492"/>
            <a:chExt cx="466920" cy="29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0" name="Entrada de lápiz 79">
                  <a:extLst>
                    <a:ext uri="{FF2B5EF4-FFF2-40B4-BE49-F238E27FC236}">
                      <a16:creationId xmlns:a16="http://schemas.microsoft.com/office/drawing/2014/main" id="{EEEE907E-CDAD-B6E1-CA64-669AF7972FDA}"/>
                    </a:ext>
                  </a:extLst>
                </p14:cNvPr>
                <p14:cNvContentPartPr/>
                <p14:nvPr/>
              </p14:nvContentPartPr>
              <p14:xfrm>
                <a:off x="4002145" y="1881972"/>
                <a:ext cx="110880" cy="239040"/>
              </p14:xfrm>
            </p:contentPart>
          </mc:Choice>
          <mc:Fallback xmlns="">
            <p:pic>
              <p:nvPicPr>
                <p:cNvPr id="80" name="Entrada de lápiz 79">
                  <a:extLst>
                    <a:ext uri="{FF2B5EF4-FFF2-40B4-BE49-F238E27FC236}">
                      <a16:creationId xmlns:a16="http://schemas.microsoft.com/office/drawing/2014/main" id="{EEEE907E-CDAD-B6E1-CA64-669AF7972FD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986665" y="1866492"/>
                  <a:ext cx="1414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1" name="Entrada de lápiz 80">
                  <a:extLst>
                    <a:ext uri="{FF2B5EF4-FFF2-40B4-BE49-F238E27FC236}">
                      <a16:creationId xmlns:a16="http://schemas.microsoft.com/office/drawing/2014/main" id="{C5B25376-505E-5E75-B165-D743B10E9624}"/>
                    </a:ext>
                  </a:extLst>
                </p14:cNvPr>
                <p14:cNvContentPartPr/>
                <p14:nvPr/>
              </p14:nvContentPartPr>
              <p14:xfrm>
                <a:off x="4144345" y="1862892"/>
                <a:ext cx="140040" cy="70560"/>
              </p14:xfrm>
            </p:contentPart>
          </mc:Choice>
          <mc:Fallback xmlns="">
            <p:pic>
              <p:nvPicPr>
                <p:cNvPr id="81" name="Entrada de lápiz 80">
                  <a:extLst>
                    <a:ext uri="{FF2B5EF4-FFF2-40B4-BE49-F238E27FC236}">
                      <a16:creationId xmlns:a16="http://schemas.microsoft.com/office/drawing/2014/main" id="{C5B25376-505E-5E75-B165-D743B10E962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128905" y="1847412"/>
                  <a:ext cx="170562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2" name="Entrada de lápiz 81">
                  <a:extLst>
                    <a:ext uri="{FF2B5EF4-FFF2-40B4-BE49-F238E27FC236}">
                      <a16:creationId xmlns:a16="http://schemas.microsoft.com/office/drawing/2014/main" id="{D724FDD8-BEB4-1D4E-0A65-C665D6EF30AD}"/>
                    </a:ext>
                  </a:extLst>
                </p14:cNvPr>
                <p14:cNvContentPartPr/>
                <p14:nvPr/>
              </p14:nvContentPartPr>
              <p14:xfrm>
                <a:off x="4341265" y="1830492"/>
                <a:ext cx="127800" cy="103320"/>
              </p14:xfrm>
            </p:contentPart>
          </mc:Choice>
          <mc:Fallback xmlns="">
            <p:pic>
              <p:nvPicPr>
                <p:cNvPr id="82" name="Entrada de lápiz 81">
                  <a:extLst>
                    <a:ext uri="{FF2B5EF4-FFF2-40B4-BE49-F238E27FC236}">
                      <a16:creationId xmlns:a16="http://schemas.microsoft.com/office/drawing/2014/main" id="{D724FDD8-BEB4-1D4E-0A65-C665D6EF30A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325785" y="1815012"/>
                  <a:ext cx="158400" cy="13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upo 97">
            <a:extLst>
              <a:ext uri="{FF2B5EF4-FFF2-40B4-BE49-F238E27FC236}">
                <a16:creationId xmlns:a16="http://schemas.microsoft.com/office/drawing/2014/main" id="{8C323A71-4F0C-BCF2-EF26-B8B1174B5F19}"/>
              </a:ext>
            </a:extLst>
          </p:cNvPr>
          <p:cNvGrpSpPr/>
          <p:nvPr/>
        </p:nvGrpSpPr>
        <p:grpSpPr>
          <a:xfrm>
            <a:off x="4660225" y="1705932"/>
            <a:ext cx="1635120" cy="411120"/>
            <a:chOff x="4660225" y="1705932"/>
            <a:chExt cx="163512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3" name="Entrada de lápiz 82">
                  <a:extLst>
                    <a:ext uri="{FF2B5EF4-FFF2-40B4-BE49-F238E27FC236}">
                      <a16:creationId xmlns:a16="http://schemas.microsoft.com/office/drawing/2014/main" id="{5567602D-6648-5037-D879-31412F332D7C}"/>
                    </a:ext>
                  </a:extLst>
                </p14:cNvPr>
                <p14:cNvContentPartPr/>
                <p14:nvPr/>
              </p14:nvContentPartPr>
              <p14:xfrm>
                <a:off x="4660225" y="1876212"/>
                <a:ext cx="36360" cy="240840"/>
              </p14:xfrm>
            </p:contentPart>
          </mc:Choice>
          <mc:Fallback xmlns="">
            <p:pic>
              <p:nvPicPr>
                <p:cNvPr id="83" name="Entrada de lápiz 82">
                  <a:extLst>
                    <a:ext uri="{FF2B5EF4-FFF2-40B4-BE49-F238E27FC236}">
                      <a16:creationId xmlns:a16="http://schemas.microsoft.com/office/drawing/2014/main" id="{5567602D-6648-5037-D879-31412F332D7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644745" y="1860732"/>
                  <a:ext cx="669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4" name="Entrada de lápiz 83">
                  <a:extLst>
                    <a:ext uri="{FF2B5EF4-FFF2-40B4-BE49-F238E27FC236}">
                      <a16:creationId xmlns:a16="http://schemas.microsoft.com/office/drawing/2014/main" id="{361D02A3-3A14-AE3B-8F8F-1C3B7014D576}"/>
                    </a:ext>
                  </a:extLst>
                </p14:cNvPr>
                <p14:cNvContentPartPr/>
                <p14:nvPr/>
              </p14:nvContentPartPr>
              <p14:xfrm>
                <a:off x="4709185" y="1797732"/>
                <a:ext cx="13320" cy="10080"/>
              </p14:xfrm>
            </p:contentPart>
          </mc:Choice>
          <mc:Fallback xmlns="">
            <p:pic>
              <p:nvPicPr>
                <p:cNvPr id="84" name="Entrada de lápiz 83">
                  <a:extLst>
                    <a:ext uri="{FF2B5EF4-FFF2-40B4-BE49-F238E27FC236}">
                      <a16:creationId xmlns:a16="http://schemas.microsoft.com/office/drawing/2014/main" id="{361D02A3-3A14-AE3B-8F8F-1C3B7014D576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694112" y="1782252"/>
                  <a:ext cx="43115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5" name="Entrada de lápiz 84">
                  <a:extLst>
                    <a:ext uri="{FF2B5EF4-FFF2-40B4-BE49-F238E27FC236}">
                      <a16:creationId xmlns:a16="http://schemas.microsoft.com/office/drawing/2014/main" id="{9090FD44-E383-4988-4682-641DA6293569}"/>
                    </a:ext>
                  </a:extLst>
                </p14:cNvPr>
                <p14:cNvContentPartPr/>
                <p14:nvPr/>
              </p14:nvContentPartPr>
              <p14:xfrm>
                <a:off x="4814665" y="1830492"/>
                <a:ext cx="206280" cy="121320"/>
              </p14:xfrm>
            </p:contentPart>
          </mc:Choice>
          <mc:Fallback xmlns="">
            <p:pic>
              <p:nvPicPr>
                <p:cNvPr id="85" name="Entrada de lápiz 84">
                  <a:extLst>
                    <a:ext uri="{FF2B5EF4-FFF2-40B4-BE49-F238E27FC236}">
                      <a16:creationId xmlns:a16="http://schemas.microsoft.com/office/drawing/2014/main" id="{9090FD44-E383-4988-4682-641DA629356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799212" y="1815012"/>
                  <a:ext cx="236827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6" name="Entrada de lápiz 85">
                  <a:extLst>
                    <a:ext uri="{FF2B5EF4-FFF2-40B4-BE49-F238E27FC236}">
                      <a16:creationId xmlns:a16="http://schemas.microsoft.com/office/drawing/2014/main" id="{76F1125D-4739-873C-08F9-AF70926271A0}"/>
                    </a:ext>
                  </a:extLst>
                </p14:cNvPr>
                <p14:cNvContentPartPr/>
                <p14:nvPr/>
              </p14:nvContentPartPr>
              <p14:xfrm>
                <a:off x="5047585" y="1844172"/>
                <a:ext cx="216000" cy="74520"/>
              </p14:xfrm>
            </p:contentPart>
          </mc:Choice>
          <mc:Fallback xmlns="">
            <p:pic>
              <p:nvPicPr>
                <p:cNvPr id="86" name="Entrada de lápiz 85">
                  <a:extLst>
                    <a:ext uri="{FF2B5EF4-FFF2-40B4-BE49-F238E27FC236}">
                      <a16:creationId xmlns:a16="http://schemas.microsoft.com/office/drawing/2014/main" id="{76F1125D-4739-873C-08F9-AF70926271A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032131" y="1828617"/>
                  <a:ext cx="246549" cy="1052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7" name="Entrada de lápiz 86">
                  <a:extLst>
                    <a:ext uri="{FF2B5EF4-FFF2-40B4-BE49-F238E27FC236}">
                      <a16:creationId xmlns:a16="http://schemas.microsoft.com/office/drawing/2014/main" id="{9BA6EF11-29ED-BCEF-9F4E-813278D2706F}"/>
                    </a:ext>
                  </a:extLst>
                </p14:cNvPr>
                <p14:cNvContentPartPr/>
                <p14:nvPr/>
              </p14:nvContentPartPr>
              <p14:xfrm>
                <a:off x="5292025" y="1705932"/>
                <a:ext cx="54000" cy="209520"/>
              </p14:xfrm>
            </p:contentPart>
          </mc:Choice>
          <mc:Fallback xmlns="">
            <p:pic>
              <p:nvPicPr>
                <p:cNvPr id="87" name="Entrada de lápiz 86">
                  <a:extLst>
                    <a:ext uri="{FF2B5EF4-FFF2-40B4-BE49-F238E27FC236}">
                      <a16:creationId xmlns:a16="http://schemas.microsoft.com/office/drawing/2014/main" id="{9BA6EF11-29ED-BCEF-9F4E-813278D2706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276545" y="1690452"/>
                  <a:ext cx="846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8" name="Entrada de lápiz 87">
                  <a:extLst>
                    <a:ext uri="{FF2B5EF4-FFF2-40B4-BE49-F238E27FC236}">
                      <a16:creationId xmlns:a16="http://schemas.microsoft.com/office/drawing/2014/main" id="{BE968B12-F7B6-A50D-FAFC-D3A0901373E9}"/>
                    </a:ext>
                  </a:extLst>
                </p14:cNvPr>
                <p14:cNvContentPartPr/>
                <p14:nvPr/>
              </p14:nvContentPartPr>
              <p14:xfrm>
                <a:off x="5211745" y="1797012"/>
                <a:ext cx="459000" cy="112320"/>
              </p14:xfrm>
            </p:contentPart>
          </mc:Choice>
          <mc:Fallback xmlns="">
            <p:pic>
              <p:nvPicPr>
                <p:cNvPr id="88" name="Entrada de lápiz 87">
                  <a:extLst>
                    <a:ext uri="{FF2B5EF4-FFF2-40B4-BE49-F238E27FC236}">
                      <a16:creationId xmlns:a16="http://schemas.microsoft.com/office/drawing/2014/main" id="{BE968B12-F7B6-A50D-FAFC-D3A0901373E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196265" y="1781532"/>
                  <a:ext cx="4896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9" name="Entrada de lápiz 88">
                  <a:extLst>
                    <a:ext uri="{FF2B5EF4-FFF2-40B4-BE49-F238E27FC236}">
                      <a16:creationId xmlns:a16="http://schemas.microsoft.com/office/drawing/2014/main" id="{4B0DE30C-4D22-8088-348B-2D2AB7992A4C}"/>
                    </a:ext>
                  </a:extLst>
                </p14:cNvPr>
                <p14:cNvContentPartPr/>
                <p14:nvPr/>
              </p14:nvContentPartPr>
              <p14:xfrm>
                <a:off x="5712865" y="1800252"/>
                <a:ext cx="171360" cy="117360"/>
              </p14:xfrm>
            </p:contentPart>
          </mc:Choice>
          <mc:Fallback xmlns="">
            <p:pic>
              <p:nvPicPr>
                <p:cNvPr id="89" name="Entrada de lápiz 88">
                  <a:extLst>
                    <a:ext uri="{FF2B5EF4-FFF2-40B4-BE49-F238E27FC236}">
                      <a16:creationId xmlns:a16="http://schemas.microsoft.com/office/drawing/2014/main" id="{4B0DE30C-4D22-8088-348B-2D2AB7992A4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697352" y="1784772"/>
                  <a:ext cx="202024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0" name="Entrada de lápiz 89">
                  <a:extLst>
                    <a:ext uri="{FF2B5EF4-FFF2-40B4-BE49-F238E27FC236}">
                      <a16:creationId xmlns:a16="http://schemas.microsoft.com/office/drawing/2014/main" id="{AB3E8AC5-46B2-D096-6921-70B628F3AAA4}"/>
                    </a:ext>
                  </a:extLst>
                </p14:cNvPr>
                <p14:cNvContentPartPr/>
                <p14:nvPr/>
              </p14:nvContentPartPr>
              <p14:xfrm>
                <a:off x="5981065" y="1813572"/>
                <a:ext cx="236520" cy="94680"/>
              </p14:xfrm>
            </p:contentPart>
          </mc:Choice>
          <mc:Fallback xmlns="">
            <p:pic>
              <p:nvPicPr>
                <p:cNvPr id="90" name="Entrada de lápiz 89">
                  <a:extLst>
                    <a:ext uri="{FF2B5EF4-FFF2-40B4-BE49-F238E27FC236}">
                      <a16:creationId xmlns:a16="http://schemas.microsoft.com/office/drawing/2014/main" id="{AB3E8AC5-46B2-D096-6921-70B628F3AAA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965585" y="1798092"/>
                  <a:ext cx="2671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1" name="Entrada de lápiz 90">
                  <a:extLst>
                    <a:ext uri="{FF2B5EF4-FFF2-40B4-BE49-F238E27FC236}">
                      <a16:creationId xmlns:a16="http://schemas.microsoft.com/office/drawing/2014/main" id="{10ABA25A-CE2F-30A2-A7A6-06E2932A3CC3}"/>
                    </a:ext>
                  </a:extLst>
                </p14:cNvPr>
                <p14:cNvContentPartPr/>
                <p14:nvPr/>
              </p14:nvContentPartPr>
              <p14:xfrm>
                <a:off x="6239545" y="1762452"/>
                <a:ext cx="55800" cy="168480"/>
              </p14:xfrm>
            </p:contentPart>
          </mc:Choice>
          <mc:Fallback xmlns="">
            <p:pic>
              <p:nvPicPr>
                <p:cNvPr id="91" name="Entrada de lápiz 90">
                  <a:extLst>
                    <a:ext uri="{FF2B5EF4-FFF2-40B4-BE49-F238E27FC236}">
                      <a16:creationId xmlns:a16="http://schemas.microsoft.com/office/drawing/2014/main" id="{10ABA25A-CE2F-30A2-A7A6-06E2932A3CC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224164" y="1746939"/>
                  <a:ext cx="86204" cy="19914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upo 96">
            <a:extLst>
              <a:ext uri="{FF2B5EF4-FFF2-40B4-BE49-F238E27FC236}">
                <a16:creationId xmlns:a16="http://schemas.microsoft.com/office/drawing/2014/main" id="{848DAA82-A2AD-DD29-B4BB-C5EBE0507D74}"/>
              </a:ext>
            </a:extLst>
          </p:cNvPr>
          <p:cNvGrpSpPr/>
          <p:nvPr/>
        </p:nvGrpSpPr>
        <p:grpSpPr>
          <a:xfrm>
            <a:off x="6604225" y="1575972"/>
            <a:ext cx="360000" cy="232560"/>
            <a:chOff x="6604225" y="1575972"/>
            <a:chExt cx="360000" cy="23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2" name="Entrada de lápiz 91">
                  <a:extLst>
                    <a:ext uri="{FF2B5EF4-FFF2-40B4-BE49-F238E27FC236}">
                      <a16:creationId xmlns:a16="http://schemas.microsoft.com/office/drawing/2014/main" id="{E802F05F-D175-1C17-ABD1-6F39AA1471BD}"/>
                    </a:ext>
                  </a:extLst>
                </p14:cNvPr>
                <p14:cNvContentPartPr/>
                <p14:nvPr/>
              </p14:nvContentPartPr>
              <p14:xfrm>
                <a:off x="6604225" y="1650492"/>
                <a:ext cx="255240" cy="158040"/>
              </p14:xfrm>
            </p:contentPart>
          </mc:Choice>
          <mc:Fallback xmlns="">
            <p:pic>
              <p:nvPicPr>
                <p:cNvPr id="92" name="Entrada de lápiz 91">
                  <a:extLst>
                    <a:ext uri="{FF2B5EF4-FFF2-40B4-BE49-F238E27FC236}">
                      <a16:creationId xmlns:a16="http://schemas.microsoft.com/office/drawing/2014/main" id="{E802F05F-D175-1C17-ABD1-6F39AA1471B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588745" y="1635012"/>
                  <a:ext cx="2858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3" name="Entrada de lápiz 92">
                  <a:extLst>
                    <a:ext uri="{FF2B5EF4-FFF2-40B4-BE49-F238E27FC236}">
                      <a16:creationId xmlns:a16="http://schemas.microsoft.com/office/drawing/2014/main" id="{03B29E7D-5916-FDA5-954E-DAC567FC8617}"/>
                    </a:ext>
                  </a:extLst>
                </p14:cNvPr>
                <p14:cNvContentPartPr/>
                <p14:nvPr/>
              </p14:nvContentPartPr>
              <p14:xfrm>
                <a:off x="6837145" y="1575972"/>
                <a:ext cx="127080" cy="109080"/>
              </p14:xfrm>
            </p:contentPart>
          </mc:Choice>
          <mc:Fallback xmlns="">
            <p:pic>
              <p:nvPicPr>
                <p:cNvPr id="93" name="Entrada de lápiz 92">
                  <a:extLst>
                    <a:ext uri="{FF2B5EF4-FFF2-40B4-BE49-F238E27FC236}">
                      <a16:creationId xmlns:a16="http://schemas.microsoft.com/office/drawing/2014/main" id="{03B29E7D-5916-FDA5-954E-DAC567FC861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821665" y="1560492"/>
                  <a:ext cx="157680" cy="13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upo 95">
            <a:extLst>
              <a:ext uri="{FF2B5EF4-FFF2-40B4-BE49-F238E27FC236}">
                <a16:creationId xmlns:a16="http://schemas.microsoft.com/office/drawing/2014/main" id="{5EAF2B1E-39B2-3332-8A16-AB7682C6DCB8}"/>
              </a:ext>
            </a:extLst>
          </p:cNvPr>
          <p:cNvGrpSpPr/>
          <p:nvPr/>
        </p:nvGrpSpPr>
        <p:grpSpPr>
          <a:xfrm>
            <a:off x="7158265" y="1390572"/>
            <a:ext cx="188280" cy="231840"/>
            <a:chOff x="7158265" y="1390572"/>
            <a:chExt cx="188280" cy="23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4" name="Entrada de lápiz 93">
                  <a:extLst>
                    <a:ext uri="{FF2B5EF4-FFF2-40B4-BE49-F238E27FC236}">
                      <a16:creationId xmlns:a16="http://schemas.microsoft.com/office/drawing/2014/main" id="{0BEC3C14-35CA-15DC-CE14-D937EFB756D3}"/>
                    </a:ext>
                  </a:extLst>
                </p14:cNvPr>
                <p14:cNvContentPartPr/>
                <p14:nvPr/>
              </p14:nvContentPartPr>
              <p14:xfrm>
                <a:off x="7173025" y="1473012"/>
                <a:ext cx="22320" cy="123840"/>
              </p14:xfrm>
            </p:contentPart>
          </mc:Choice>
          <mc:Fallback xmlns="">
            <p:pic>
              <p:nvPicPr>
                <p:cNvPr id="94" name="Entrada de lápiz 93">
                  <a:extLst>
                    <a:ext uri="{FF2B5EF4-FFF2-40B4-BE49-F238E27FC236}">
                      <a16:creationId xmlns:a16="http://schemas.microsoft.com/office/drawing/2014/main" id="{0BEC3C14-35CA-15DC-CE14-D937EFB756D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157791" y="1457532"/>
                  <a:ext cx="52434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5" name="Entrada de lápiz 94">
                  <a:extLst>
                    <a:ext uri="{FF2B5EF4-FFF2-40B4-BE49-F238E27FC236}">
                      <a16:creationId xmlns:a16="http://schemas.microsoft.com/office/drawing/2014/main" id="{D09E7D8A-C1E3-F60B-70B4-7ED25259655A}"/>
                    </a:ext>
                  </a:extLst>
                </p14:cNvPr>
                <p14:cNvContentPartPr/>
                <p14:nvPr/>
              </p14:nvContentPartPr>
              <p14:xfrm>
                <a:off x="7158265" y="1390572"/>
                <a:ext cx="188280" cy="231840"/>
              </p14:xfrm>
            </p:contentPart>
          </mc:Choice>
          <mc:Fallback xmlns="">
            <p:pic>
              <p:nvPicPr>
                <p:cNvPr id="95" name="Entrada de lápiz 94">
                  <a:extLst>
                    <a:ext uri="{FF2B5EF4-FFF2-40B4-BE49-F238E27FC236}">
                      <a16:creationId xmlns:a16="http://schemas.microsoft.com/office/drawing/2014/main" id="{D09E7D8A-C1E3-F60B-70B4-7ED25259655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142785" y="1375092"/>
                  <a:ext cx="218880" cy="26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upo 106">
            <a:extLst>
              <a:ext uri="{FF2B5EF4-FFF2-40B4-BE49-F238E27FC236}">
                <a16:creationId xmlns:a16="http://schemas.microsoft.com/office/drawing/2014/main" id="{298E6731-6D62-8285-C754-2214DD3464F6}"/>
              </a:ext>
            </a:extLst>
          </p:cNvPr>
          <p:cNvGrpSpPr/>
          <p:nvPr/>
        </p:nvGrpSpPr>
        <p:grpSpPr>
          <a:xfrm>
            <a:off x="6623665" y="1997172"/>
            <a:ext cx="374040" cy="318240"/>
            <a:chOff x="6623665" y="1997172"/>
            <a:chExt cx="374040" cy="31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2" name="Entrada de lápiz 101">
                  <a:extLst>
                    <a:ext uri="{FF2B5EF4-FFF2-40B4-BE49-F238E27FC236}">
                      <a16:creationId xmlns:a16="http://schemas.microsoft.com/office/drawing/2014/main" id="{14B9FA9B-6180-E0CA-0373-167421BEF37F}"/>
                    </a:ext>
                  </a:extLst>
                </p14:cNvPr>
                <p14:cNvContentPartPr/>
                <p14:nvPr/>
              </p14:nvContentPartPr>
              <p14:xfrm>
                <a:off x="6623665" y="1997172"/>
                <a:ext cx="257760" cy="202320"/>
              </p14:xfrm>
            </p:contentPart>
          </mc:Choice>
          <mc:Fallback xmlns="">
            <p:pic>
              <p:nvPicPr>
                <p:cNvPr id="102" name="Entrada de lápiz 101">
                  <a:extLst>
                    <a:ext uri="{FF2B5EF4-FFF2-40B4-BE49-F238E27FC236}">
                      <a16:creationId xmlns:a16="http://schemas.microsoft.com/office/drawing/2014/main" id="{14B9FA9B-6180-E0CA-0373-167421BEF37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608207" y="1981692"/>
                  <a:ext cx="288317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3" name="Entrada de lápiz 102">
                  <a:extLst>
                    <a:ext uri="{FF2B5EF4-FFF2-40B4-BE49-F238E27FC236}">
                      <a16:creationId xmlns:a16="http://schemas.microsoft.com/office/drawing/2014/main" id="{E13EDF71-DC5A-9CE7-2666-F2F5FD5A76EA}"/>
                    </a:ext>
                  </a:extLst>
                </p14:cNvPr>
                <p14:cNvContentPartPr/>
                <p14:nvPr/>
              </p14:nvContentPartPr>
              <p14:xfrm>
                <a:off x="6916345" y="2122812"/>
                <a:ext cx="81360" cy="192600"/>
              </p14:xfrm>
            </p:contentPart>
          </mc:Choice>
          <mc:Fallback xmlns="">
            <p:pic>
              <p:nvPicPr>
                <p:cNvPr id="103" name="Entrada de lápiz 102">
                  <a:extLst>
                    <a:ext uri="{FF2B5EF4-FFF2-40B4-BE49-F238E27FC236}">
                      <a16:creationId xmlns:a16="http://schemas.microsoft.com/office/drawing/2014/main" id="{E13EDF71-DC5A-9CE7-2666-F2F5FD5A76E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900865" y="2107332"/>
                  <a:ext cx="111960" cy="22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upo 105">
            <a:extLst>
              <a:ext uri="{FF2B5EF4-FFF2-40B4-BE49-F238E27FC236}">
                <a16:creationId xmlns:a16="http://schemas.microsoft.com/office/drawing/2014/main" id="{B43E45B8-4E40-AA53-0757-C52150553E89}"/>
              </a:ext>
            </a:extLst>
          </p:cNvPr>
          <p:cNvGrpSpPr/>
          <p:nvPr/>
        </p:nvGrpSpPr>
        <p:grpSpPr>
          <a:xfrm>
            <a:off x="7201465" y="2116692"/>
            <a:ext cx="159840" cy="268920"/>
            <a:chOff x="7201465" y="2116692"/>
            <a:chExt cx="15984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4" name="Entrada de lápiz 103">
                  <a:extLst>
                    <a:ext uri="{FF2B5EF4-FFF2-40B4-BE49-F238E27FC236}">
                      <a16:creationId xmlns:a16="http://schemas.microsoft.com/office/drawing/2014/main" id="{A90D411C-EF69-FE03-B847-15910F11EFA0}"/>
                    </a:ext>
                  </a:extLst>
                </p14:cNvPr>
                <p14:cNvContentPartPr/>
                <p14:nvPr/>
              </p14:nvContentPartPr>
              <p14:xfrm>
                <a:off x="7211545" y="2217132"/>
                <a:ext cx="30600" cy="168480"/>
              </p14:xfrm>
            </p:contentPart>
          </mc:Choice>
          <mc:Fallback xmlns="">
            <p:pic>
              <p:nvPicPr>
                <p:cNvPr id="104" name="Entrada de lápiz 103">
                  <a:extLst>
                    <a:ext uri="{FF2B5EF4-FFF2-40B4-BE49-F238E27FC236}">
                      <a16:creationId xmlns:a16="http://schemas.microsoft.com/office/drawing/2014/main" id="{A90D411C-EF69-FE03-B847-15910F11EFA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196065" y="2201652"/>
                  <a:ext cx="6120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5" name="Entrada de lápiz 104">
                  <a:extLst>
                    <a:ext uri="{FF2B5EF4-FFF2-40B4-BE49-F238E27FC236}">
                      <a16:creationId xmlns:a16="http://schemas.microsoft.com/office/drawing/2014/main" id="{E6446CAF-C0A1-1994-2B73-40C5C0D64635}"/>
                    </a:ext>
                  </a:extLst>
                </p14:cNvPr>
                <p14:cNvContentPartPr/>
                <p14:nvPr/>
              </p14:nvContentPartPr>
              <p14:xfrm>
                <a:off x="7201465" y="2116692"/>
                <a:ext cx="159840" cy="124920"/>
              </p14:xfrm>
            </p:contentPart>
          </mc:Choice>
          <mc:Fallback xmlns="">
            <p:pic>
              <p:nvPicPr>
                <p:cNvPr id="105" name="Entrada de lápiz 104">
                  <a:extLst>
                    <a:ext uri="{FF2B5EF4-FFF2-40B4-BE49-F238E27FC236}">
                      <a16:creationId xmlns:a16="http://schemas.microsoft.com/office/drawing/2014/main" id="{E6446CAF-C0A1-1994-2B73-40C5C0D6463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185985" y="2101212"/>
                  <a:ext cx="190440" cy="15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upo 111">
            <a:extLst>
              <a:ext uri="{FF2B5EF4-FFF2-40B4-BE49-F238E27FC236}">
                <a16:creationId xmlns:a16="http://schemas.microsoft.com/office/drawing/2014/main" id="{F7B13AF4-5871-482C-DFF6-4CB9D0E37379}"/>
              </a:ext>
            </a:extLst>
          </p:cNvPr>
          <p:cNvGrpSpPr/>
          <p:nvPr/>
        </p:nvGrpSpPr>
        <p:grpSpPr>
          <a:xfrm>
            <a:off x="7843345" y="1309572"/>
            <a:ext cx="582480" cy="420840"/>
            <a:chOff x="7843345" y="1309572"/>
            <a:chExt cx="582480" cy="42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8" name="Entrada de lápiz 107">
                  <a:extLst>
                    <a:ext uri="{FF2B5EF4-FFF2-40B4-BE49-F238E27FC236}">
                      <a16:creationId xmlns:a16="http://schemas.microsoft.com/office/drawing/2014/main" id="{D5DFF8DA-B1C5-4A8D-6B07-983CAF51A8EF}"/>
                    </a:ext>
                  </a:extLst>
                </p14:cNvPr>
                <p14:cNvContentPartPr/>
                <p14:nvPr/>
              </p14:nvContentPartPr>
              <p14:xfrm>
                <a:off x="7843345" y="1352772"/>
                <a:ext cx="83880" cy="377640"/>
              </p14:xfrm>
            </p:contentPart>
          </mc:Choice>
          <mc:Fallback xmlns="">
            <p:pic>
              <p:nvPicPr>
                <p:cNvPr id="108" name="Entrada de lápiz 107">
                  <a:extLst>
                    <a:ext uri="{FF2B5EF4-FFF2-40B4-BE49-F238E27FC236}">
                      <a16:creationId xmlns:a16="http://schemas.microsoft.com/office/drawing/2014/main" id="{D5DFF8DA-B1C5-4A8D-6B07-983CAF51A8E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827865" y="1337292"/>
                  <a:ext cx="11448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9" name="Entrada de lápiz 108">
                  <a:extLst>
                    <a:ext uri="{FF2B5EF4-FFF2-40B4-BE49-F238E27FC236}">
                      <a16:creationId xmlns:a16="http://schemas.microsoft.com/office/drawing/2014/main" id="{685A7426-06FD-9758-425F-DC46CDC242C6}"/>
                    </a:ext>
                  </a:extLst>
                </p14:cNvPr>
                <p14:cNvContentPartPr/>
                <p14:nvPr/>
              </p14:nvContentPartPr>
              <p14:xfrm>
                <a:off x="8036305" y="1384812"/>
                <a:ext cx="176400" cy="209880"/>
              </p14:xfrm>
            </p:contentPart>
          </mc:Choice>
          <mc:Fallback xmlns="">
            <p:pic>
              <p:nvPicPr>
                <p:cNvPr id="109" name="Entrada de lápiz 108">
                  <a:extLst>
                    <a:ext uri="{FF2B5EF4-FFF2-40B4-BE49-F238E27FC236}">
                      <a16:creationId xmlns:a16="http://schemas.microsoft.com/office/drawing/2014/main" id="{685A7426-06FD-9758-425F-DC46CDC242C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020825" y="1369305"/>
                  <a:ext cx="207000" cy="2405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0" name="Entrada de lápiz 109">
                  <a:extLst>
                    <a:ext uri="{FF2B5EF4-FFF2-40B4-BE49-F238E27FC236}">
                      <a16:creationId xmlns:a16="http://schemas.microsoft.com/office/drawing/2014/main" id="{87F3C7B7-3DF1-53F9-0241-95D0DD5BB016}"/>
                    </a:ext>
                  </a:extLst>
                </p14:cNvPr>
                <p14:cNvContentPartPr/>
                <p14:nvPr/>
              </p14:nvContentPartPr>
              <p14:xfrm>
                <a:off x="8038825" y="1486332"/>
                <a:ext cx="195840" cy="16560"/>
              </p14:xfrm>
            </p:contentPart>
          </mc:Choice>
          <mc:Fallback xmlns="">
            <p:pic>
              <p:nvPicPr>
                <p:cNvPr id="110" name="Entrada de lápiz 109">
                  <a:extLst>
                    <a:ext uri="{FF2B5EF4-FFF2-40B4-BE49-F238E27FC236}">
                      <a16:creationId xmlns:a16="http://schemas.microsoft.com/office/drawing/2014/main" id="{87F3C7B7-3DF1-53F9-0241-95D0DD5BB01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023345" y="1471181"/>
                  <a:ext cx="226440" cy="465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1" name="Entrada de lápiz 110">
                  <a:extLst>
                    <a:ext uri="{FF2B5EF4-FFF2-40B4-BE49-F238E27FC236}">
                      <a16:creationId xmlns:a16="http://schemas.microsoft.com/office/drawing/2014/main" id="{AE167EE6-40D4-A402-B0BF-4CBBE132DD01}"/>
                    </a:ext>
                  </a:extLst>
                </p14:cNvPr>
                <p14:cNvContentPartPr/>
                <p14:nvPr/>
              </p14:nvContentPartPr>
              <p14:xfrm>
                <a:off x="8341225" y="1309572"/>
                <a:ext cx="84600" cy="369720"/>
              </p14:xfrm>
            </p:contentPart>
          </mc:Choice>
          <mc:Fallback xmlns="">
            <p:pic>
              <p:nvPicPr>
                <p:cNvPr id="111" name="Entrada de lápiz 110">
                  <a:extLst>
                    <a:ext uri="{FF2B5EF4-FFF2-40B4-BE49-F238E27FC236}">
                      <a16:creationId xmlns:a16="http://schemas.microsoft.com/office/drawing/2014/main" id="{AE167EE6-40D4-A402-B0BF-4CBBE132DD0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325745" y="1294092"/>
                  <a:ext cx="115200" cy="40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upo 116">
            <a:extLst>
              <a:ext uri="{FF2B5EF4-FFF2-40B4-BE49-F238E27FC236}">
                <a16:creationId xmlns:a16="http://schemas.microsoft.com/office/drawing/2014/main" id="{D2247176-1421-951F-72F4-4B930CE4E68E}"/>
              </a:ext>
            </a:extLst>
          </p:cNvPr>
          <p:cNvGrpSpPr/>
          <p:nvPr/>
        </p:nvGrpSpPr>
        <p:grpSpPr>
          <a:xfrm>
            <a:off x="7911025" y="2020932"/>
            <a:ext cx="639720" cy="396720"/>
            <a:chOff x="7911025" y="2020932"/>
            <a:chExt cx="639720" cy="39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3" name="Entrada de lápiz 112">
                  <a:extLst>
                    <a:ext uri="{FF2B5EF4-FFF2-40B4-BE49-F238E27FC236}">
                      <a16:creationId xmlns:a16="http://schemas.microsoft.com/office/drawing/2014/main" id="{579ADBAF-BD0F-55FE-45F4-45E2EE055558}"/>
                    </a:ext>
                  </a:extLst>
                </p14:cNvPr>
                <p14:cNvContentPartPr/>
                <p14:nvPr/>
              </p14:nvContentPartPr>
              <p14:xfrm>
                <a:off x="7911025" y="2041092"/>
                <a:ext cx="103320" cy="375480"/>
              </p14:xfrm>
            </p:contentPart>
          </mc:Choice>
          <mc:Fallback xmlns="">
            <p:pic>
              <p:nvPicPr>
                <p:cNvPr id="113" name="Entrada de lápiz 112">
                  <a:extLst>
                    <a:ext uri="{FF2B5EF4-FFF2-40B4-BE49-F238E27FC236}">
                      <a16:creationId xmlns:a16="http://schemas.microsoft.com/office/drawing/2014/main" id="{579ADBAF-BD0F-55FE-45F4-45E2EE05555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895545" y="2025612"/>
                  <a:ext cx="13392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4" name="Entrada de lápiz 113">
                  <a:extLst>
                    <a:ext uri="{FF2B5EF4-FFF2-40B4-BE49-F238E27FC236}">
                      <a16:creationId xmlns:a16="http://schemas.microsoft.com/office/drawing/2014/main" id="{480BED88-58E8-715F-C2A8-18F35EF0EB54}"/>
                    </a:ext>
                  </a:extLst>
                </p14:cNvPr>
                <p14:cNvContentPartPr/>
                <p14:nvPr/>
              </p14:nvContentPartPr>
              <p14:xfrm>
                <a:off x="8152585" y="2201652"/>
                <a:ext cx="156960" cy="132840"/>
              </p14:xfrm>
            </p:contentPart>
          </mc:Choice>
          <mc:Fallback xmlns="">
            <p:pic>
              <p:nvPicPr>
                <p:cNvPr id="114" name="Entrada de lápiz 113">
                  <a:extLst>
                    <a:ext uri="{FF2B5EF4-FFF2-40B4-BE49-F238E27FC236}">
                      <a16:creationId xmlns:a16="http://schemas.microsoft.com/office/drawing/2014/main" id="{480BED88-58E8-715F-C2A8-18F35EF0EB5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137105" y="2186172"/>
                  <a:ext cx="1875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5" name="Entrada de lápiz 114">
                  <a:extLst>
                    <a:ext uri="{FF2B5EF4-FFF2-40B4-BE49-F238E27FC236}">
                      <a16:creationId xmlns:a16="http://schemas.microsoft.com/office/drawing/2014/main" id="{F513D1A9-A24F-E2B1-CA38-E081129EE4A8}"/>
                    </a:ext>
                  </a:extLst>
                </p14:cNvPr>
                <p14:cNvContentPartPr/>
                <p14:nvPr/>
              </p14:nvContentPartPr>
              <p14:xfrm>
                <a:off x="8300185" y="2080332"/>
                <a:ext cx="26640" cy="258840"/>
              </p14:xfrm>
            </p:contentPart>
          </mc:Choice>
          <mc:Fallback xmlns="">
            <p:pic>
              <p:nvPicPr>
                <p:cNvPr id="115" name="Entrada de lápiz 114">
                  <a:extLst>
                    <a:ext uri="{FF2B5EF4-FFF2-40B4-BE49-F238E27FC236}">
                      <a16:creationId xmlns:a16="http://schemas.microsoft.com/office/drawing/2014/main" id="{F513D1A9-A24F-E2B1-CA38-E081129EE4A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284493" y="2064852"/>
                  <a:ext cx="57659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6" name="Entrada de lápiz 115">
                  <a:extLst>
                    <a:ext uri="{FF2B5EF4-FFF2-40B4-BE49-F238E27FC236}">
                      <a16:creationId xmlns:a16="http://schemas.microsoft.com/office/drawing/2014/main" id="{FA85F1A8-58D3-D116-0758-C3B30D579892}"/>
                    </a:ext>
                  </a:extLst>
                </p14:cNvPr>
                <p14:cNvContentPartPr/>
                <p14:nvPr/>
              </p14:nvContentPartPr>
              <p14:xfrm>
                <a:off x="8485945" y="2020932"/>
                <a:ext cx="64800" cy="396720"/>
              </p14:xfrm>
            </p:contentPart>
          </mc:Choice>
          <mc:Fallback xmlns="">
            <p:pic>
              <p:nvPicPr>
                <p:cNvPr id="116" name="Entrada de lápiz 115">
                  <a:extLst>
                    <a:ext uri="{FF2B5EF4-FFF2-40B4-BE49-F238E27FC236}">
                      <a16:creationId xmlns:a16="http://schemas.microsoft.com/office/drawing/2014/main" id="{FA85F1A8-58D3-D116-0758-C3B30D57989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470551" y="2005452"/>
                  <a:ext cx="95231" cy="42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upo 124">
            <a:extLst>
              <a:ext uri="{FF2B5EF4-FFF2-40B4-BE49-F238E27FC236}">
                <a16:creationId xmlns:a16="http://schemas.microsoft.com/office/drawing/2014/main" id="{37C8D446-D5E3-64A8-0FBB-8C2308108D7C}"/>
              </a:ext>
            </a:extLst>
          </p:cNvPr>
          <p:cNvGrpSpPr/>
          <p:nvPr/>
        </p:nvGrpSpPr>
        <p:grpSpPr>
          <a:xfrm>
            <a:off x="1892905" y="2459052"/>
            <a:ext cx="1579680" cy="300600"/>
            <a:chOff x="1892905" y="2459052"/>
            <a:chExt cx="1579680" cy="30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8" name="Entrada de lápiz 117">
                  <a:extLst>
                    <a:ext uri="{FF2B5EF4-FFF2-40B4-BE49-F238E27FC236}">
                      <a16:creationId xmlns:a16="http://schemas.microsoft.com/office/drawing/2014/main" id="{C0EA8A7B-0893-5023-5F47-65D576FE0497}"/>
                    </a:ext>
                  </a:extLst>
                </p14:cNvPr>
                <p14:cNvContentPartPr/>
                <p14:nvPr/>
              </p14:nvContentPartPr>
              <p14:xfrm>
                <a:off x="1904425" y="2477052"/>
                <a:ext cx="158760" cy="266760"/>
              </p14:xfrm>
            </p:contentPart>
          </mc:Choice>
          <mc:Fallback xmlns="">
            <p:pic>
              <p:nvPicPr>
                <p:cNvPr id="118" name="Entrada de lápiz 117">
                  <a:extLst>
                    <a:ext uri="{FF2B5EF4-FFF2-40B4-BE49-F238E27FC236}">
                      <a16:creationId xmlns:a16="http://schemas.microsoft.com/office/drawing/2014/main" id="{C0EA8A7B-0893-5023-5F47-65D576FE049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888980" y="2461593"/>
                  <a:ext cx="189291" cy="2973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9" name="Entrada de lápiz 118">
                  <a:extLst>
                    <a:ext uri="{FF2B5EF4-FFF2-40B4-BE49-F238E27FC236}">
                      <a16:creationId xmlns:a16="http://schemas.microsoft.com/office/drawing/2014/main" id="{3593D81D-E8A7-49D3-1B33-4B8D9A74A9D8}"/>
                    </a:ext>
                  </a:extLst>
                </p14:cNvPr>
                <p14:cNvContentPartPr/>
                <p14:nvPr/>
              </p14:nvContentPartPr>
              <p14:xfrm>
                <a:off x="1892905" y="2607012"/>
                <a:ext cx="183600" cy="55080"/>
              </p14:xfrm>
            </p:contentPart>
          </mc:Choice>
          <mc:Fallback xmlns="">
            <p:pic>
              <p:nvPicPr>
                <p:cNvPr id="119" name="Entrada de lápiz 118">
                  <a:extLst>
                    <a:ext uri="{FF2B5EF4-FFF2-40B4-BE49-F238E27FC236}">
                      <a16:creationId xmlns:a16="http://schemas.microsoft.com/office/drawing/2014/main" id="{3593D81D-E8A7-49D3-1B33-4B8D9A74A9D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877395" y="2591532"/>
                  <a:ext cx="2142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0" name="Entrada de lápiz 119">
                  <a:extLst>
                    <a:ext uri="{FF2B5EF4-FFF2-40B4-BE49-F238E27FC236}">
                      <a16:creationId xmlns:a16="http://schemas.microsoft.com/office/drawing/2014/main" id="{27C4A294-7177-E204-51C0-3394EB68E775}"/>
                    </a:ext>
                  </a:extLst>
                </p14:cNvPr>
                <p14:cNvContentPartPr/>
                <p14:nvPr/>
              </p14:nvContentPartPr>
              <p14:xfrm>
                <a:off x="2119345" y="2641212"/>
                <a:ext cx="149040" cy="69120"/>
              </p14:xfrm>
            </p:contentPart>
          </mc:Choice>
          <mc:Fallback xmlns="">
            <p:pic>
              <p:nvPicPr>
                <p:cNvPr id="120" name="Entrada de lápiz 119">
                  <a:extLst>
                    <a:ext uri="{FF2B5EF4-FFF2-40B4-BE49-F238E27FC236}">
                      <a16:creationId xmlns:a16="http://schemas.microsoft.com/office/drawing/2014/main" id="{27C4A294-7177-E204-51C0-3394EB68E77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103865" y="2625651"/>
                  <a:ext cx="179640" cy="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1" name="Entrada de lápiz 120">
                  <a:extLst>
                    <a:ext uri="{FF2B5EF4-FFF2-40B4-BE49-F238E27FC236}">
                      <a16:creationId xmlns:a16="http://schemas.microsoft.com/office/drawing/2014/main" id="{C25E6F65-2EAB-04EA-6E80-DEF2F1EF1FAF}"/>
                    </a:ext>
                  </a:extLst>
                </p14:cNvPr>
                <p14:cNvContentPartPr/>
                <p14:nvPr/>
              </p14:nvContentPartPr>
              <p14:xfrm>
                <a:off x="2188105" y="2609532"/>
                <a:ext cx="69120" cy="150120"/>
              </p14:xfrm>
            </p:contentPart>
          </mc:Choice>
          <mc:Fallback xmlns="">
            <p:pic>
              <p:nvPicPr>
                <p:cNvPr id="121" name="Entrada de lápiz 120">
                  <a:extLst>
                    <a:ext uri="{FF2B5EF4-FFF2-40B4-BE49-F238E27FC236}">
                      <a16:creationId xmlns:a16="http://schemas.microsoft.com/office/drawing/2014/main" id="{C25E6F65-2EAB-04EA-6E80-DEF2F1EF1FA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172625" y="2594052"/>
                  <a:ext cx="9972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2" name="Entrada de lápiz 121">
                  <a:extLst>
                    <a:ext uri="{FF2B5EF4-FFF2-40B4-BE49-F238E27FC236}">
                      <a16:creationId xmlns:a16="http://schemas.microsoft.com/office/drawing/2014/main" id="{43BDB3AA-A947-1B33-1565-871823BF6A83}"/>
                    </a:ext>
                  </a:extLst>
                </p14:cNvPr>
                <p14:cNvContentPartPr/>
                <p14:nvPr/>
              </p14:nvContentPartPr>
              <p14:xfrm>
                <a:off x="2386825" y="2459052"/>
                <a:ext cx="11880" cy="249840"/>
              </p14:xfrm>
            </p:contentPart>
          </mc:Choice>
          <mc:Fallback xmlns="">
            <p:pic>
              <p:nvPicPr>
                <p:cNvPr id="122" name="Entrada de lápiz 121">
                  <a:extLst>
                    <a:ext uri="{FF2B5EF4-FFF2-40B4-BE49-F238E27FC236}">
                      <a16:creationId xmlns:a16="http://schemas.microsoft.com/office/drawing/2014/main" id="{43BDB3AA-A947-1B33-1565-871823BF6A8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371345" y="2443572"/>
                  <a:ext cx="424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3" name="Entrada de lápiz 122">
                  <a:extLst>
                    <a:ext uri="{FF2B5EF4-FFF2-40B4-BE49-F238E27FC236}">
                      <a16:creationId xmlns:a16="http://schemas.microsoft.com/office/drawing/2014/main" id="{E7DFA2FA-3407-3426-4413-3E969EEC497C}"/>
                    </a:ext>
                  </a:extLst>
                </p14:cNvPr>
                <p14:cNvContentPartPr/>
                <p14:nvPr/>
              </p14:nvContentPartPr>
              <p14:xfrm>
                <a:off x="2333545" y="2556252"/>
                <a:ext cx="423720" cy="149040"/>
              </p14:xfrm>
            </p:contentPart>
          </mc:Choice>
          <mc:Fallback xmlns="">
            <p:pic>
              <p:nvPicPr>
                <p:cNvPr id="123" name="Entrada de lápiz 122">
                  <a:extLst>
                    <a:ext uri="{FF2B5EF4-FFF2-40B4-BE49-F238E27FC236}">
                      <a16:creationId xmlns:a16="http://schemas.microsoft.com/office/drawing/2014/main" id="{E7DFA2FA-3407-3426-4413-3E969EEC497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318065" y="2540772"/>
                  <a:ext cx="4543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4" name="Entrada de lápiz 123">
                  <a:extLst>
                    <a:ext uri="{FF2B5EF4-FFF2-40B4-BE49-F238E27FC236}">
                      <a16:creationId xmlns:a16="http://schemas.microsoft.com/office/drawing/2014/main" id="{28B522A1-7A2E-E5A8-18A4-7D3B5B73D363}"/>
                    </a:ext>
                  </a:extLst>
                </p14:cNvPr>
                <p14:cNvContentPartPr/>
                <p14:nvPr/>
              </p14:nvContentPartPr>
              <p14:xfrm>
                <a:off x="2859505" y="2526732"/>
                <a:ext cx="613080" cy="116640"/>
              </p14:xfrm>
            </p:contentPart>
          </mc:Choice>
          <mc:Fallback xmlns="">
            <p:pic>
              <p:nvPicPr>
                <p:cNvPr id="124" name="Entrada de lápiz 123">
                  <a:extLst>
                    <a:ext uri="{FF2B5EF4-FFF2-40B4-BE49-F238E27FC236}">
                      <a16:creationId xmlns:a16="http://schemas.microsoft.com/office/drawing/2014/main" id="{28B522A1-7A2E-E5A8-18A4-7D3B5B73D36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844034" y="2511204"/>
                  <a:ext cx="643662" cy="14733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upo 130">
            <a:extLst>
              <a:ext uri="{FF2B5EF4-FFF2-40B4-BE49-F238E27FC236}">
                <a16:creationId xmlns:a16="http://schemas.microsoft.com/office/drawing/2014/main" id="{A899F042-3792-DF99-E575-E288318E2860}"/>
              </a:ext>
            </a:extLst>
          </p:cNvPr>
          <p:cNvGrpSpPr/>
          <p:nvPr/>
        </p:nvGrpSpPr>
        <p:grpSpPr>
          <a:xfrm>
            <a:off x="3777865" y="2384532"/>
            <a:ext cx="693720" cy="330120"/>
            <a:chOff x="3777865" y="2384532"/>
            <a:chExt cx="693720" cy="33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6" name="Entrada de lápiz 125">
                  <a:extLst>
                    <a:ext uri="{FF2B5EF4-FFF2-40B4-BE49-F238E27FC236}">
                      <a16:creationId xmlns:a16="http://schemas.microsoft.com/office/drawing/2014/main" id="{22A2F4B5-8A2C-3E2D-37B2-1A2EE96E7411}"/>
                    </a:ext>
                  </a:extLst>
                </p14:cNvPr>
                <p14:cNvContentPartPr/>
                <p14:nvPr/>
              </p14:nvContentPartPr>
              <p14:xfrm>
                <a:off x="3777865" y="2384532"/>
                <a:ext cx="113040" cy="224280"/>
              </p14:xfrm>
            </p:contentPart>
          </mc:Choice>
          <mc:Fallback xmlns="">
            <p:pic>
              <p:nvPicPr>
                <p:cNvPr id="126" name="Entrada de lápiz 125">
                  <a:extLst>
                    <a:ext uri="{FF2B5EF4-FFF2-40B4-BE49-F238E27FC236}">
                      <a16:creationId xmlns:a16="http://schemas.microsoft.com/office/drawing/2014/main" id="{22A2F4B5-8A2C-3E2D-37B2-1A2EE96E741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762385" y="2369052"/>
                  <a:ext cx="1436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7" name="Entrada de lápiz 126">
                  <a:extLst>
                    <a:ext uri="{FF2B5EF4-FFF2-40B4-BE49-F238E27FC236}">
                      <a16:creationId xmlns:a16="http://schemas.microsoft.com/office/drawing/2014/main" id="{1DC3FD7D-ACA4-082C-D9FB-1064BB3A5742}"/>
                    </a:ext>
                  </a:extLst>
                </p14:cNvPr>
                <p14:cNvContentPartPr/>
                <p14:nvPr/>
              </p14:nvContentPartPr>
              <p14:xfrm>
                <a:off x="3782905" y="2506572"/>
                <a:ext cx="221760" cy="68040"/>
              </p14:xfrm>
            </p:contentPart>
          </mc:Choice>
          <mc:Fallback xmlns="">
            <p:pic>
              <p:nvPicPr>
                <p:cNvPr id="127" name="Entrada de lápiz 126">
                  <a:extLst>
                    <a:ext uri="{FF2B5EF4-FFF2-40B4-BE49-F238E27FC236}">
                      <a16:creationId xmlns:a16="http://schemas.microsoft.com/office/drawing/2014/main" id="{1DC3FD7D-ACA4-082C-D9FB-1064BB3A574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767425" y="2491092"/>
                  <a:ext cx="2523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8" name="Entrada de lápiz 127">
                  <a:extLst>
                    <a:ext uri="{FF2B5EF4-FFF2-40B4-BE49-F238E27FC236}">
                      <a16:creationId xmlns:a16="http://schemas.microsoft.com/office/drawing/2014/main" id="{318DF34C-9DE3-2F2F-23B2-F22ADF00F82E}"/>
                    </a:ext>
                  </a:extLst>
                </p14:cNvPr>
                <p14:cNvContentPartPr/>
                <p14:nvPr/>
              </p14:nvContentPartPr>
              <p14:xfrm>
                <a:off x="4014385" y="2464812"/>
                <a:ext cx="360" cy="4320"/>
              </p14:xfrm>
            </p:contentPart>
          </mc:Choice>
          <mc:Fallback xmlns="">
            <p:pic>
              <p:nvPicPr>
                <p:cNvPr id="128" name="Entrada de lápiz 127">
                  <a:extLst>
                    <a:ext uri="{FF2B5EF4-FFF2-40B4-BE49-F238E27FC236}">
                      <a16:creationId xmlns:a16="http://schemas.microsoft.com/office/drawing/2014/main" id="{318DF34C-9DE3-2F2F-23B2-F22ADF00F82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998905" y="2450523"/>
                  <a:ext cx="30960" cy="325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29" name="Entrada de lápiz 128">
                  <a:extLst>
                    <a:ext uri="{FF2B5EF4-FFF2-40B4-BE49-F238E27FC236}">
                      <a16:creationId xmlns:a16="http://schemas.microsoft.com/office/drawing/2014/main" id="{51B4E52A-1A5B-5088-C952-1C08619F2DA3}"/>
                    </a:ext>
                  </a:extLst>
                </p14:cNvPr>
                <p14:cNvContentPartPr/>
                <p14:nvPr/>
              </p14:nvContentPartPr>
              <p14:xfrm>
                <a:off x="4140025" y="2491812"/>
                <a:ext cx="59400" cy="222840"/>
              </p14:xfrm>
            </p:contentPart>
          </mc:Choice>
          <mc:Fallback xmlns="">
            <p:pic>
              <p:nvPicPr>
                <p:cNvPr id="129" name="Entrada de lápiz 128">
                  <a:extLst>
                    <a:ext uri="{FF2B5EF4-FFF2-40B4-BE49-F238E27FC236}">
                      <a16:creationId xmlns:a16="http://schemas.microsoft.com/office/drawing/2014/main" id="{51B4E52A-1A5B-5088-C952-1C08619F2DA3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124545" y="2476357"/>
                  <a:ext cx="90000" cy="2533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0" name="Entrada de lápiz 129">
                  <a:extLst>
                    <a:ext uri="{FF2B5EF4-FFF2-40B4-BE49-F238E27FC236}">
                      <a16:creationId xmlns:a16="http://schemas.microsoft.com/office/drawing/2014/main" id="{DED3D1D0-D787-9F13-87D9-396E8FF98B06}"/>
                    </a:ext>
                  </a:extLst>
                </p14:cNvPr>
                <p14:cNvContentPartPr/>
                <p14:nvPr/>
              </p14:nvContentPartPr>
              <p14:xfrm>
                <a:off x="4200505" y="2416572"/>
                <a:ext cx="271080" cy="162360"/>
              </p14:xfrm>
            </p:contentPart>
          </mc:Choice>
          <mc:Fallback xmlns="">
            <p:pic>
              <p:nvPicPr>
                <p:cNvPr id="130" name="Entrada de lápiz 129">
                  <a:extLst>
                    <a:ext uri="{FF2B5EF4-FFF2-40B4-BE49-F238E27FC236}">
                      <a16:creationId xmlns:a16="http://schemas.microsoft.com/office/drawing/2014/main" id="{DED3D1D0-D787-9F13-87D9-396E8FF98B06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185025" y="2401092"/>
                  <a:ext cx="30168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upo 141">
            <a:extLst>
              <a:ext uri="{FF2B5EF4-FFF2-40B4-BE49-F238E27FC236}">
                <a16:creationId xmlns:a16="http://schemas.microsoft.com/office/drawing/2014/main" id="{648630FB-AF5F-CC5A-F3F8-98DC61E36E75}"/>
              </a:ext>
            </a:extLst>
          </p:cNvPr>
          <p:cNvGrpSpPr/>
          <p:nvPr/>
        </p:nvGrpSpPr>
        <p:grpSpPr>
          <a:xfrm>
            <a:off x="1917025" y="2974932"/>
            <a:ext cx="699120" cy="214200"/>
            <a:chOff x="1917025" y="2974932"/>
            <a:chExt cx="699120" cy="21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2" name="Entrada de lápiz 131">
                  <a:extLst>
                    <a:ext uri="{FF2B5EF4-FFF2-40B4-BE49-F238E27FC236}">
                      <a16:creationId xmlns:a16="http://schemas.microsoft.com/office/drawing/2014/main" id="{A5BF2280-043B-ADFD-1E5A-5EBEDD9679D3}"/>
                    </a:ext>
                  </a:extLst>
                </p14:cNvPr>
                <p14:cNvContentPartPr/>
                <p14:nvPr/>
              </p14:nvContentPartPr>
              <p14:xfrm>
                <a:off x="1917025" y="2974932"/>
                <a:ext cx="195840" cy="210600"/>
              </p14:xfrm>
            </p:contentPart>
          </mc:Choice>
          <mc:Fallback xmlns="">
            <p:pic>
              <p:nvPicPr>
                <p:cNvPr id="132" name="Entrada de lápiz 131">
                  <a:extLst>
                    <a:ext uri="{FF2B5EF4-FFF2-40B4-BE49-F238E27FC236}">
                      <a16:creationId xmlns:a16="http://schemas.microsoft.com/office/drawing/2014/main" id="{A5BF2280-043B-ADFD-1E5A-5EBEDD9679D3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901545" y="2959452"/>
                  <a:ext cx="2264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3" name="Entrada de lápiz 132">
                  <a:extLst>
                    <a:ext uri="{FF2B5EF4-FFF2-40B4-BE49-F238E27FC236}">
                      <a16:creationId xmlns:a16="http://schemas.microsoft.com/office/drawing/2014/main" id="{B464A2B1-5C94-3173-FFC2-FB8B7D8548AB}"/>
                    </a:ext>
                  </a:extLst>
                </p14:cNvPr>
                <p14:cNvContentPartPr/>
                <p14:nvPr/>
              </p14:nvContentPartPr>
              <p14:xfrm>
                <a:off x="2233105" y="2997612"/>
                <a:ext cx="26280" cy="191520"/>
              </p14:xfrm>
            </p:contentPart>
          </mc:Choice>
          <mc:Fallback xmlns="">
            <p:pic>
              <p:nvPicPr>
                <p:cNvPr id="133" name="Entrada de lápiz 132">
                  <a:extLst>
                    <a:ext uri="{FF2B5EF4-FFF2-40B4-BE49-F238E27FC236}">
                      <a16:creationId xmlns:a16="http://schemas.microsoft.com/office/drawing/2014/main" id="{B464A2B1-5C94-3173-FFC2-FB8B7D8548AB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2217625" y="2982132"/>
                  <a:ext cx="568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34" name="Entrada de lápiz 133">
                  <a:extLst>
                    <a:ext uri="{FF2B5EF4-FFF2-40B4-BE49-F238E27FC236}">
                      <a16:creationId xmlns:a16="http://schemas.microsoft.com/office/drawing/2014/main" id="{71FA932D-0982-952F-93EC-2B0D7BA2F373}"/>
                    </a:ext>
                  </a:extLst>
                </p14:cNvPr>
                <p14:cNvContentPartPr/>
                <p14:nvPr/>
              </p14:nvContentPartPr>
              <p14:xfrm>
                <a:off x="2191345" y="3000132"/>
                <a:ext cx="424800" cy="132480"/>
              </p14:xfrm>
            </p:contentPart>
          </mc:Choice>
          <mc:Fallback xmlns="">
            <p:pic>
              <p:nvPicPr>
                <p:cNvPr id="134" name="Entrada de lápiz 133">
                  <a:extLst>
                    <a:ext uri="{FF2B5EF4-FFF2-40B4-BE49-F238E27FC236}">
                      <a16:creationId xmlns:a16="http://schemas.microsoft.com/office/drawing/2014/main" id="{71FA932D-0982-952F-93EC-2B0D7BA2F373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175865" y="2984610"/>
                  <a:ext cx="455400" cy="16316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upo 140">
            <a:extLst>
              <a:ext uri="{FF2B5EF4-FFF2-40B4-BE49-F238E27FC236}">
                <a16:creationId xmlns:a16="http://schemas.microsoft.com/office/drawing/2014/main" id="{EE2A5F84-3A9D-9E63-2CBD-042DBB791004}"/>
              </a:ext>
            </a:extLst>
          </p:cNvPr>
          <p:cNvGrpSpPr/>
          <p:nvPr/>
        </p:nvGrpSpPr>
        <p:grpSpPr>
          <a:xfrm>
            <a:off x="2838625" y="2906892"/>
            <a:ext cx="1481400" cy="245520"/>
            <a:chOff x="2838625" y="2906892"/>
            <a:chExt cx="1481400" cy="24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35" name="Entrada de lápiz 134">
                  <a:extLst>
                    <a:ext uri="{FF2B5EF4-FFF2-40B4-BE49-F238E27FC236}">
                      <a16:creationId xmlns:a16="http://schemas.microsoft.com/office/drawing/2014/main" id="{ACDC7434-2FC5-DBDB-4933-C75F0628E71A}"/>
                    </a:ext>
                  </a:extLst>
                </p14:cNvPr>
                <p14:cNvContentPartPr/>
                <p14:nvPr/>
              </p14:nvContentPartPr>
              <p14:xfrm>
                <a:off x="2838625" y="3008412"/>
                <a:ext cx="172080" cy="144000"/>
              </p14:xfrm>
            </p:contentPart>
          </mc:Choice>
          <mc:Fallback xmlns="">
            <p:pic>
              <p:nvPicPr>
                <p:cNvPr id="135" name="Entrada de lápiz 134">
                  <a:extLst>
                    <a:ext uri="{FF2B5EF4-FFF2-40B4-BE49-F238E27FC236}">
                      <a16:creationId xmlns:a16="http://schemas.microsoft.com/office/drawing/2014/main" id="{ACDC7434-2FC5-DBDB-4933-C75F0628E71A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823145" y="2992932"/>
                  <a:ext cx="2026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6" name="Entrada de lápiz 135">
                  <a:extLst>
                    <a:ext uri="{FF2B5EF4-FFF2-40B4-BE49-F238E27FC236}">
                      <a16:creationId xmlns:a16="http://schemas.microsoft.com/office/drawing/2014/main" id="{C705F992-BF52-4A4B-0EBB-B92B86A61603}"/>
                    </a:ext>
                  </a:extLst>
                </p14:cNvPr>
                <p14:cNvContentPartPr/>
                <p14:nvPr/>
              </p14:nvContentPartPr>
              <p14:xfrm>
                <a:off x="3026905" y="3066372"/>
                <a:ext cx="118800" cy="73080"/>
              </p14:xfrm>
            </p:contentPart>
          </mc:Choice>
          <mc:Fallback xmlns="">
            <p:pic>
              <p:nvPicPr>
                <p:cNvPr id="136" name="Entrada de lápiz 135">
                  <a:extLst>
                    <a:ext uri="{FF2B5EF4-FFF2-40B4-BE49-F238E27FC236}">
                      <a16:creationId xmlns:a16="http://schemas.microsoft.com/office/drawing/2014/main" id="{C705F992-BF52-4A4B-0EBB-B92B86A61603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011425" y="3050892"/>
                  <a:ext cx="1494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7" name="Entrada de lápiz 136">
                  <a:extLst>
                    <a:ext uri="{FF2B5EF4-FFF2-40B4-BE49-F238E27FC236}">
                      <a16:creationId xmlns:a16="http://schemas.microsoft.com/office/drawing/2014/main" id="{CFA8041C-A948-E89B-8528-248367E6BB64}"/>
                    </a:ext>
                  </a:extLst>
                </p14:cNvPr>
                <p14:cNvContentPartPr/>
                <p14:nvPr/>
              </p14:nvContentPartPr>
              <p14:xfrm>
                <a:off x="3056065" y="3018132"/>
                <a:ext cx="52920" cy="133560"/>
              </p14:xfrm>
            </p:contentPart>
          </mc:Choice>
          <mc:Fallback xmlns="">
            <p:pic>
              <p:nvPicPr>
                <p:cNvPr id="137" name="Entrada de lápiz 136">
                  <a:extLst>
                    <a:ext uri="{FF2B5EF4-FFF2-40B4-BE49-F238E27FC236}">
                      <a16:creationId xmlns:a16="http://schemas.microsoft.com/office/drawing/2014/main" id="{CFA8041C-A948-E89B-8528-248367E6BB64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040479" y="3002652"/>
                  <a:ext cx="8373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8" name="Entrada de lápiz 137">
                  <a:extLst>
                    <a:ext uri="{FF2B5EF4-FFF2-40B4-BE49-F238E27FC236}">
                      <a16:creationId xmlns:a16="http://schemas.microsoft.com/office/drawing/2014/main" id="{C3EEAC73-B92F-64E4-D491-9CE9358848FE}"/>
                    </a:ext>
                  </a:extLst>
                </p14:cNvPr>
                <p14:cNvContentPartPr/>
                <p14:nvPr/>
              </p14:nvContentPartPr>
              <p14:xfrm>
                <a:off x="3302305" y="2906892"/>
                <a:ext cx="23400" cy="226800"/>
              </p14:xfrm>
            </p:contentPart>
          </mc:Choice>
          <mc:Fallback xmlns="">
            <p:pic>
              <p:nvPicPr>
                <p:cNvPr id="138" name="Entrada de lápiz 137">
                  <a:extLst>
                    <a:ext uri="{FF2B5EF4-FFF2-40B4-BE49-F238E27FC236}">
                      <a16:creationId xmlns:a16="http://schemas.microsoft.com/office/drawing/2014/main" id="{C3EEAC73-B92F-64E4-D491-9CE9358848FE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3286825" y="2891412"/>
                  <a:ext cx="5400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9" name="Entrada de lápiz 138">
                  <a:extLst>
                    <a:ext uri="{FF2B5EF4-FFF2-40B4-BE49-F238E27FC236}">
                      <a16:creationId xmlns:a16="http://schemas.microsoft.com/office/drawing/2014/main" id="{EBABDA04-4246-ABA6-E585-05F3E9E25E08}"/>
                    </a:ext>
                  </a:extLst>
                </p14:cNvPr>
                <p14:cNvContentPartPr/>
                <p14:nvPr/>
              </p14:nvContentPartPr>
              <p14:xfrm>
                <a:off x="3272065" y="2937132"/>
                <a:ext cx="367920" cy="135360"/>
              </p14:xfrm>
            </p:contentPart>
          </mc:Choice>
          <mc:Fallback xmlns="">
            <p:pic>
              <p:nvPicPr>
                <p:cNvPr id="139" name="Entrada de lápiz 138">
                  <a:extLst>
                    <a:ext uri="{FF2B5EF4-FFF2-40B4-BE49-F238E27FC236}">
                      <a16:creationId xmlns:a16="http://schemas.microsoft.com/office/drawing/2014/main" id="{EBABDA04-4246-ABA6-E585-05F3E9E25E08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3256585" y="2921611"/>
                  <a:ext cx="398520" cy="1660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0" name="Entrada de lápiz 139">
                  <a:extLst>
                    <a:ext uri="{FF2B5EF4-FFF2-40B4-BE49-F238E27FC236}">
                      <a16:creationId xmlns:a16="http://schemas.microsoft.com/office/drawing/2014/main" id="{69BBE85C-D3C8-E9B7-84C0-61E6293D7A5E}"/>
                    </a:ext>
                  </a:extLst>
                </p14:cNvPr>
                <p14:cNvContentPartPr/>
                <p14:nvPr/>
              </p14:nvContentPartPr>
              <p14:xfrm>
                <a:off x="3779665" y="2942892"/>
                <a:ext cx="540360" cy="112320"/>
              </p14:xfrm>
            </p:contentPart>
          </mc:Choice>
          <mc:Fallback xmlns="">
            <p:pic>
              <p:nvPicPr>
                <p:cNvPr id="140" name="Entrada de lápiz 139">
                  <a:extLst>
                    <a:ext uri="{FF2B5EF4-FFF2-40B4-BE49-F238E27FC236}">
                      <a16:creationId xmlns:a16="http://schemas.microsoft.com/office/drawing/2014/main" id="{69BBE85C-D3C8-E9B7-84C0-61E6293D7A5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3764175" y="2927412"/>
                  <a:ext cx="570980" cy="14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upo 148">
            <a:extLst>
              <a:ext uri="{FF2B5EF4-FFF2-40B4-BE49-F238E27FC236}">
                <a16:creationId xmlns:a16="http://schemas.microsoft.com/office/drawing/2014/main" id="{FF63BB57-76FA-0595-F0D3-E1E09EBFAAA5}"/>
              </a:ext>
            </a:extLst>
          </p:cNvPr>
          <p:cNvGrpSpPr/>
          <p:nvPr/>
        </p:nvGrpSpPr>
        <p:grpSpPr>
          <a:xfrm>
            <a:off x="4536745" y="2758212"/>
            <a:ext cx="1225080" cy="260280"/>
            <a:chOff x="4536745" y="2758212"/>
            <a:chExt cx="1225080" cy="2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3" name="Entrada de lápiz 142">
                  <a:extLst>
                    <a:ext uri="{FF2B5EF4-FFF2-40B4-BE49-F238E27FC236}">
                      <a16:creationId xmlns:a16="http://schemas.microsoft.com/office/drawing/2014/main" id="{6A1E6C56-5DDB-06C8-E5FE-4E1121A44760}"/>
                    </a:ext>
                  </a:extLst>
                </p14:cNvPr>
                <p14:cNvContentPartPr/>
                <p14:nvPr/>
              </p14:nvContentPartPr>
              <p14:xfrm>
                <a:off x="4536745" y="2946132"/>
                <a:ext cx="193320" cy="28800"/>
              </p14:xfrm>
            </p:contentPart>
          </mc:Choice>
          <mc:Fallback xmlns="">
            <p:pic>
              <p:nvPicPr>
                <p:cNvPr id="143" name="Entrada de lápiz 142">
                  <a:extLst>
                    <a:ext uri="{FF2B5EF4-FFF2-40B4-BE49-F238E27FC236}">
                      <a16:creationId xmlns:a16="http://schemas.microsoft.com/office/drawing/2014/main" id="{6A1E6C56-5DDB-06C8-E5FE-4E1121A44760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521265" y="2930652"/>
                  <a:ext cx="2239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4" name="Entrada de lápiz 143">
                  <a:extLst>
                    <a:ext uri="{FF2B5EF4-FFF2-40B4-BE49-F238E27FC236}">
                      <a16:creationId xmlns:a16="http://schemas.microsoft.com/office/drawing/2014/main" id="{17ED00A4-331E-C9A5-DAC8-6306D5AC640A}"/>
                    </a:ext>
                  </a:extLst>
                </p14:cNvPr>
                <p14:cNvContentPartPr/>
                <p14:nvPr/>
              </p14:nvContentPartPr>
              <p14:xfrm>
                <a:off x="4714945" y="2894292"/>
                <a:ext cx="93600" cy="120240"/>
              </p14:xfrm>
            </p:contentPart>
          </mc:Choice>
          <mc:Fallback xmlns="">
            <p:pic>
              <p:nvPicPr>
                <p:cNvPr id="144" name="Entrada de lápiz 143">
                  <a:extLst>
                    <a:ext uri="{FF2B5EF4-FFF2-40B4-BE49-F238E27FC236}">
                      <a16:creationId xmlns:a16="http://schemas.microsoft.com/office/drawing/2014/main" id="{17ED00A4-331E-C9A5-DAC8-6306D5AC640A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699465" y="2878812"/>
                  <a:ext cx="1242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45" name="Entrada de lápiz 144">
                  <a:extLst>
                    <a:ext uri="{FF2B5EF4-FFF2-40B4-BE49-F238E27FC236}">
                      <a16:creationId xmlns:a16="http://schemas.microsoft.com/office/drawing/2014/main" id="{B7031743-8E8D-548C-D258-97486C62020D}"/>
                    </a:ext>
                  </a:extLst>
                </p14:cNvPr>
                <p14:cNvContentPartPr/>
                <p14:nvPr/>
              </p14:nvContentPartPr>
              <p14:xfrm>
                <a:off x="4964065" y="2823732"/>
                <a:ext cx="266040" cy="187200"/>
              </p14:xfrm>
            </p:contentPart>
          </mc:Choice>
          <mc:Fallback xmlns="">
            <p:pic>
              <p:nvPicPr>
                <p:cNvPr id="145" name="Entrada de lápiz 144">
                  <a:extLst>
                    <a:ext uri="{FF2B5EF4-FFF2-40B4-BE49-F238E27FC236}">
                      <a16:creationId xmlns:a16="http://schemas.microsoft.com/office/drawing/2014/main" id="{B7031743-8E8D-548C-D258-97486C62020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948585" y="2808252"/>
                  <a:ext cx="2966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46" name="Entrada de lápiz 145">
                  <a:extLst>
                    <a:ext uri="{FF2B5EF4-FFF2-40B4-BE49-F238E27FC236}">
                      <a16:creationId xmlns:a16="http://schemas.microsoft.com/office/drawing/2014/main" id="{4DDE5CE0-C629-CC51-E36B-7F4E4C83632E}"/>
                    </a:ext>
                  </a:extLst>
                </p14:cNvPr>
                <p14:cNvContentPartPr/>
                <p14:nvPr/>
              </p14:nvContentPartPr>
              <p14:xfrm>
                <a:off x="5170345" y="2828412"/>
                <a:ext cx="32400" cy="15120"/>
              </p14:xfrm>
            </p:contentPart>
          </mc:Choice>
          <mc:Fallback xmlns="">
            <p:pic>
              <p:nvPicPr>
                <p:cNvPr id="146" name="Entrada de lápiz 145">
                  <a:extLst>
                    <a:ext uri="{FF2B5EF4-FFF2-40B4-BE49-F238E27FC236}">
                      <a16:creationId xmlns:a16="http://schemas.microsoft.com/office/drawing/2014/main" id="{4DDE5CE0-C629-CC51-E36B-7F4E4C83632E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154865" y="2812932"/>
                  <a:ext cx="630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47" name="Entrada de lápiz 146">
                  <a:extLst>
                    <a:ext uri="{FF2B5EF4-FFF2-40B4-BE49-F238E27FC236}">
                      <a16:creationId xmlns:a16="http://schemas.microsoft.com/office/drawing/2014/main" id="{974F7DCE-F223-D1B2-D664-04A1364D569C}"/>
                    </a:ext>
                  </a:extLst>
                </p14:cNvPr>
                <p14:cNvContentPartPr/>
                <p14:nvPr/>
              </p14:nvContentPartPr>
              <p14:xfrm>
                <a:off x="5294545" y="2758212"/>
                <a:ext cx="122040" cy="260280"/>
              </p14:xfrm>
            </p:contentPart>
          </mc:Choice>
          <mc:Fallback xmlns="">
            <p:pic>
              <p:nvPicPr>
                <p:cNvPr id="147" name="Entrada de lápiz 146">
                  <a:extLst>
                    <a:ext uri="{FF2B5EF4-FFF2-40B4-BE49-F238E27FC236}">
                      <a16:creationId xmlns:a16="http://schemas.microsoft.com/office/drawing/2014/main" id="{974F7DCE-F223-D1B2-D664-04A1364D569C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279111" y="2742753"/>
                  <a:ext cx="152550" cy="2908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8" name="Entrada de lápiz 147">
                  <a:extLst>
                    <a:ext uri="{FF2B5EF4-FFF2-40B4-BE49-F238E27FC236}">
                      <a16:creationId xmlns:a16="http://schemas.microsoft.com/office/drawing/2014/main" id="{1F437FEE-09A0-CF8D-FF16-3DDE3FEFC9A9}"/>
                    </a:ext>
                  </a:extLst>
                </p14:cNvPr>
                <p14:cNvContentPartPr/>
                <p14:nvPr/>
              </p14:nvContentPartPr>
              <p14:xfrm>
                <a:off x="5532505" y="2824092"/>
                <a:ext cx="229320" cy="187920"/>
              </p14:xfrm>
            </p:contentPart>
          </mc:Choice>
          <mc:Fallback xmlns="">
            <p:pic>
              <p:nvPicPr>
                <p:cNvPr id="148" name="Entrada de lápiz 147">
                  <a:extLst>
                    <a:ext uri="{FF2B5EF4-FFF2-40B4-BE49-F238E27FC236}">
                      <a16:creationId xmlns:a16="http://schemas.microsoft.com/office/drawing/2014/main" id="{1F437FEE-09A0-CF8D-FF16-3DDE3FEFC9A9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517025" y="2808612"/>
                  <a:ext cx="259920" cy="21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upo 160">
            <a:extLst>
              <a:ext uri="{FF2B5EF4-FFF2-40B4-BE49-F238E27FC236}">
                <a16:creationId xmlns:a16="http://schemas.microsoft.com/office/drawing/2014/main" id="{BADB001B-43AD-61DA-7FEA-6644DC3A105D}"/>
              </a:ext>
            </a:extLst>
          </p:cNvPr>
          <p:cNvGrpSpPr/>
          <p:nvPr/>
        </p:nvGrpSpPr>
        <p:grpSpPr>
          <a:xfrm>
            <a:off x="6077545" y="2858652"/>
            <a:ext cx="375840" cy="159840"/>
            <a:chOff x="6077545" y="2858652"/>
            <a:chExt cx="375840" cy="15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0" name="Entrada de lápiz 149">
                  <a:extLst>
                    <a:ext uri="{FF2B5EF4-FFF2-40B4-BE49-F238E27FC236}">
                      <a16:creationId xmlns:a16="http://schemas.microsoft.com/office/drawing/2014/main" id="{1F194AFC-EB0C-2834-7D6E-1333741471A9}"/>
                    </a:ext>
                  </a:extLst>
                </p14:cNvPr>
                <p14:cNvContentPartPr/>
                <p14:nvPr/>
              </p14:nvContentPartPr>
              <p14:xfrm>
                <a:off x="6077545" y="2944692"/>
                <a:ext cx="234000" cy="8640"/>
              </p14:xfrm>
            </p:contentPart>
          </mc:Choice>
          <mc:Fallback xmlns="">
            <p:pic>
              <p:nvPicPr>
                <p:cNvPr id="150" name="Entrada de lápiz 149">
                  <a:extLst>
                    <a:ext uri="{FF2B5EF4-FFF2-40B4-BE49-F238E27FC236}">
                      <a16:creationId xmlns:a16="http://schemas.microsoft.com/office/drawing/2014/main" id="{1F194AFC-EB0C-2834-7D6E-1333741471A9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062065" y="2929212"/>
                  <a:ext cx="2646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1" name="Entrada de lápiz 150">
                  <a:extLst>
                    <a:ext uri="{FF2B5EF4-FFF2-40B4-BE49-F238E27FC236}">
                      <a16:creationId xmlns:a16="http://schemas.microsoft.com/office/drawing/2014/main" id="{8912DDFD-9892-61F0-1226-3C1EFE0BFF82}"/>
                    </a:ext>
                  </a:extLst>
                </p14:cNvPr>
                <p14:cNvContentPartPr/>
                <p14:nvPr/>
              </p14:nvContentPartPr>
              <p14:xfrm>
                <a:off x="6336025" y="2858652"/>
                <a:ext cx="117360" cy="159840"/>
              </p14:xfrm>
            </p:contentPart>
          </mc:Choice>
          <mc:Fallback xmlns="">
            <p:pic>
              <p:nvPicPr>
                <p:cNvPr id="151" name="Entrada de lápiz 150">
                  <a:extLst>
                    <a:ext uri="{FF2B5EF4-FFF2-40B4-BE49-F238E27FC236}">
                      <a16:creationId xmlns:a16="http://schemas.microsoft.com/office/drawing/2014/main" id="{8912DDFD-9892-61F0-1226-3C1EFE0BFF82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320545" y="2843172"/>
                  <a:ext cx="147960" cy="19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upo 159">
            <a:extLst>
              <a:ext uri="{FF2B5EF4-FFF2-40B4-BE49-F238E27FC236}">
                <a16:creationId xmlns:a16="http://schemas.microsoft.com/office/drawing/2014/main" id="{5CC0753B-7871-ECC5-8407-B795CE7F97B8}"/>
              </a:ext>
            </a:extLst>
          </p:cNvPr>
          <p:cNvGrpSpPr/>
          <p:nvPr/>
        </p:nvGrpSpPr>
        <p:grpSpPr>
          <a:xfrm>
            <a:off x="6726625" y="2779452"/>
            <a:ext cx="924840" cy="293040"/>
            <a:chOff x="6726625" y="2779452"/>
            <a:chExt cx="924840" cy="29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2" name="Entrada de lápiz 151">
                  <a:extLst>
                    <a:ext uri="{FF2B5EF4-FFF2-40B4-BE49-F238E27FC236}">
                      <a16:creationId xmlns:a16="http://schemas.microsoft.com/office/drawing/2014/main" id="{41D38E67-1E6B-6ABA-F0E5-1860C0BA97F9}"/>
                    </a:ext>
                  </a:extLst>
                </p14:cNvPr>
                <p14:cNvContentPartPr/>
                <p14:nvPr/>
              </p14:nvContentPartPr>
              <p14:xfrm>
                <a:off x="6743905" y="2857932"/>
                <a:ext cx="211320" cy="214560"/>
              </p14:xfrm>
            </p:contentPart>
          </mc:Choice>
          <mc:Fallback xmlns="">
            <p:pic>
              <p:nvPicPr>
                <p:cNvPr id="152" name="Entrada de lápiz 151">
                  <a:extLst>
                    <a:ext uri="{FF2B5EF4-FFF2-40B4-BE49-F238E27FC236}">
                      <a16:creationId xmlns:a16="http://schemas.microsoft.com/office/drawing/2014/main" id="{41D38E67-1E6B-6ABA-F0E5-1860C0BA97F9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728425" y="2842452"/>
                  <a:ext cx="2419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53" name="Entrada de lápiz 152">
                  <a:extLst>
                    <a:ext uri="{FF2B5EF4-FFF2-40B4-BE49-F238E27FC236}">
                      <a16:creationId xmlns:a16="http://schemas.microsoft.com/office/drawing/2014/main" id="{B0400D41-3637-D7AB-B7EF-40B86C72CAE3}"/>
                    </a:ext>
                  </a:extLst>
                </p14:cNvPr>
                <p14:cNvContentPartPr/>
                <p14:nvPr/>
              </p14:nvContentPartPr>
              <p14:xfrm>
                <a:off x="6726625" y="2907612"/>
                <a:ext cx="141120" cy="9360"/>
              </p14:xfrm>
            </p:contentPart>
          </mc:Choice>
          <mc:Fallback xmlns="">
            <p:pic>
              <p:nvPicPr>
                <p:cNvPr id="153" name="Entrada de lápiz 152">
                  <a:extLst>
                    <a:ext uri="{FF2B5EF4-FFF2-40B4-BE49-F238E27FC236}">
                      <a16:creationId xmlns:a16="http://schemas.microsoft.com/office/drawing/2014/main" id="{B0400D41-3637-D7AB-B7EF-40B86C72CAE3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711105" y="2892132"/>
                  <a:ext cx="171798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54" name="Entrada de lápiz 153">
                  <a:extLst>
                    <a:ext uri="{FF2B5EF4-FFF2-40B4-BE49-F238E27FC236}">
                      <a16:creationId xmlns:a16="http://schemas.microsoft.com/office/drawing/2014/main" id="{213A7600-4728-9730-62ED-38CD02D67AEC}"/>
                    </a:ext>
                  </a:extLst>
                </p14:cNvPr>
                <p14:cNvContentPartPr/>
                <p14:nvPr/>
              </p14:nvContentPartPr>
              <p14:xfrm>
                <a:off x="6747145" y="2808972"/>
                <a:ext cx="164520" cy="20880"/>
              </p14:xfrm>
            </p:contentPart>
          </mc:Choice>
          <mc:Fallback xmlns="">
            <p:pic>
              <p:nvPicPr>
                <p:cNvPr id="154" name="Entrada de lápiz 153">
                  <a:extLst>
                    <a:ext uri="{FF2B5EF4-FFF2-40B4-BE49-F238E27FC236}">
                      <a16:creationId xmlns:a16="http://schemas.microsoft.com/office/drawing/2014/main" id="{213A7600-4728-9730-62ED-38CD02D67AEC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731699" y="2793492"/>
                  <a:ext cx="195053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55" name="Entrada de lápiz 154">
                  <a:extLst>
                    <a:ext uri="{FF2B5EF4-FFF2-40B4-BE49-F238E27FC236}">
                      <a16:creationId xmlns:a16="http://schemas.microsoft.com/office/drawing/2014/main" id="{C7098B88-DE21-E836-1531-6E2431934AFF}"/>
                    </a:ext>
                  </a:extLst>
                </p14:cNvPr>
                <p14:cNvContentPartPr/>
                <p14:nvPr/>
              </p14:nvContentPartPr>
              <p14:xfrm>
                <a:off x="7088785" y="2991852"/>
                <a:ext cx="15840" cy="5760"/>
              </p14:xfrm>
            </p:contentPart>
          </mc:Choice>
          <mc:Fallback xmlns="">
            <p:pic>
              <p:nvPicPr>
                <p:cNvPr id="155" name="Entrada de lápiz 154">
                  <a:extLst>
                    <a:ext uri="{FF2B5EF4-FFF2-40B4-BE49-F238E27FC236}">
                      <a16:creationId xmlns:a16="http://schemas.microsoft.com/office/drawing/2014/main" id="{C7098B88-DE21-E836-1531-6E2431934AFF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073305" y="2976372"/>
                  <a:ext cx="464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56" name="Entrada de lápiz 155">
                  <a:extLst>
                    <a:ext uri="{FF2B5EF4-FFF2-40B4-BE49-F238E27FC236}">
                      <a16:creationId xmlns:a16="http://schemas.microsoft.com/office/drawing/2014/main" id="{2367A783-4794-8864-E7DA-AE02AF05236F}"/>
                    </a:ext>
                  </a:extLst>
                </p14:cNvPr>
                <p14:cNvContentPartPr/>
                <p14:nvPr/>
              </p14:nvContentPartPr>
              <p14:xfrm>
                <a:off x="7254025" y="2858652"/>
                <a:ext cx="205560" cy="176400"/>
              </p14:xfrm>
            </p:contentPart>
          </mc:Choice>
          <mc:Fallback xmlns="">
            <p:pic>
              <p:nvPicPr>
                <p:cNvPr id="156" name="Entrada de lápiz 155">
                  <a:extLst>
                    <a:ext uri="{FF2B5EF4-FFF2-40B4-BE49-F238E27FC236}">
                      <a16:creationId xmlns:a16="http://schemas.microsoft.com/office/drawing/2014/main" id="{2367A783-4794-8864-E7DA-AE02AF05236F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238545" y="2843172"/>
                  <a:ext cx="2361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57" name="Entrada de lápiz 156">
                  <a:extLst>
                    <a:ext uri="{FF2B5EF4-FFF2-40B4-BE49-F238E27FC236}">
                      <a16:creationId xmlns:a16="http://schemas.microsoft.com/office/drawing/2014/main" id="{57EC527E-7EE8-9E95-0230-307F12C37792}"/>
                    </a:ext>
                  </a:extLst>
                </p14:cNvPr>
                <p14:cNvContentPartPr/>
                <p14:nvPr/>
              </p14:nvContentPartPr>
              <p14:xfrm>
                <a:off x="7255465" y="2867652"/>
                <a:ext cx="118080" cy="24840"/>
              </p14:xfrm>
            </p:contentPart>
          </mc:Choice>
          <mc:Fallback xmlns="">
            <p:pic>
              <p:nvPicPr>
                <p:cNvPr id="157" name="Entrada de lápiz 156">
                  <a:extLst>
                    <a:ext uri="{FF2B5EF4-FFF2-40B4-BE49-F238E27FC236}">
                      <a16:creationId xmlns:a16="http://schemas.microsoft.com/office/drawing/2014/main" id="{57EC527E-7EE8-9E95-0230-307F12C37792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239985" y="2852172"/>
                  <a:ext cx="1486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58" name="Entrada de lápiz 157">
                  <a:extLst>
                    <a:ext uri="{FF2B5EF4-FFF2-40B4-BE49-F238E27FC236}">
                      <a16:creationId xmlns:a16="http://schemas.microsoft.com/office/drawing/2014/main" id="{F17A374B-1AF2-0370-93DD-A93521358015}"/>
                    </a:ext>
                  </a:extLst>
                </p14:cNvPr>
                <p14:cNvContentPartPr/>
                <p14:nvPr/>
              </p14:nvContentPartPr>
              <p14:xfrm>
                <a:off x="7230985" y="2779452"/>
                <a:ext cx="173520" cy="4320"/>
              </p14:xfrm>
            </p:contentPart>
          </mc:Choice>
          <mc:Fallback xmlns="">
            <p:pic>
              <p:nvPicPr>
                <p:cNvPr id="158" name="Entrada de lápiz 157">
                  <a:extLst>
                    <a:ext uri="{FF2B5EF4-FFF2-40B4-BE49-F238E27FC236}">
                      <a16:creationId xmlns:a16="http://schemas.microsoft.com/office/drawing/2014/main" id="{F17A374B-1AF2-0370-93DD-A9352135801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215505" y="2765163"/>
                  <a:ext cx="204120" cy="325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59" name="Entrada de lápiz 158">
                  <a:extLst>
                    <a:ext uri="{FF2B5EF4-FFF2-40B4-BE49-F238E27FC236}">
                      <a16:creationId xmlns:a16="http://schemas.microsoft.com/office/drawing/2014/main" id="{8A893DEA-2CFE-8660-272D-7957082F20CE}"/>
                    </a:ext>
                  </a:extLst>
                </p14:cNvPr>
                <p14:cNvContentPartPr/>
                <p14:nvPr/>
              </p14:nvContentPartPr>
              <p14:xfrm>
                <a:off x="7632385" y="3000852"/>
                <a:ext cx="19080" cy="6120"/>
              </p14:xfrm>
            </p:contentPart>
          </mc:Choice>
          <mc:Fallback xmlns="">
            <p:pic>
              <p:nvPicPr>
                <p:cNvPr id="159" name="Entrada de lápiz 158">
                  <a:extLst>
                    <a:ext uri="{FF2B5EF4-FFF2-40B4-BE49-F238E27FC236}">
                      <a16:creationId xmlns:a16="http://schemas.microsoft.com/office/drawing/2014/main" id="{8A893DEA-2CFE-8660-272D-7957082F20CE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616905" y="2985372"/>
                  <a:ext cx="4968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upo 166">
            <a:extLst>
              <a:ext uri="{FF2B5EF4-FFF2-40B4-BE49-F238E27FC236}">
                <a16:creationId xmlns:a16="http://schemas.microsoft.com/office/drawing/2014/main" id="{C1A454F8-FEA6-C116-ADA7-863976A9DF4E}"/>
              </a:ext>
            </a:extLst>
          </p:cNvPr>
          <p:cNvGrpSpPr/>
          <p:nvPr/>
        </p:nvGrpSpPr>
        <p:grpSpPr>
          <a:xfrm>
            <a:off x="2019625" y="3609252"/>
            <a:ext cx="560520" cy="254160"/>
            <a:chOff x="2019625" y="3609252"/>
            <a:chExt cx="560520" cy="25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62" name="Entrada de lápiz 161">
                  <a:extLst>
                    <a:ext uri="{FF2B5EF4-FFF2-40B4-BE49-F238E27FC236}">
                      <a16:creationId xmlns:a16="http://schemas.microsoft.com/office/drawing/2014/main" id="{322A9F84-AA7D-7E49-54E0-5BECC8AA2E11}"/>
                    </a:ext>
                  </a:extLst>
                </p14:cNvPr>
                <p14:cNvContentPartPr/>
                <p14:nvPr/>
              </p14:nvContentPartPr>
              <p14:xfrm>
                <a:off x="2019625" y="3637692"/>
                <a:ext cx="30600" cy="159840"/>
              </p14:xfrm>
            </p:contentPart>
          </mc:Choice>
          <mc:Fallback xmlns="">
            <p:pic>
              <p:nvPicPr>
                <p:cNvPr id="162" name="Entrada de lápiz 161">
                  <a:extLst>
                    <a:ext uri="{FF2B5EF4-FFF2-40B4-BE49-F238E27FC236}">
                      <a16:creationId xmlns:a16="http://schemas.microsoft.com/office/drawing/2014/main" id="{322A9F84-AA7D-7E49-54E0-5BECC8AA2E11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004145" y="3622212"/>
                  <a:ext cx="612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63" name="Entrada de lápiz 162">
                  <a:extLst>
                    <a:ext uri="{FF2B5EF4-FFF2-40B4-BE49-F238E27FC236}">
                      <a16:creationId xmlns:a16="http://schemas.microsoft.com/office/drawing/2014/main" id="{889825DE-5F8E-F559-A243-DCCD2B925580}"/>
                    </a:ext>
                  </a:extLst>
                </p14:cNvPr>
                <p14:cNvContentPartPr/>
                <p14:nvPr/>
              </p14:nvContentPartPr>
              <p14:xfrm>
                <a:off x="2021425" y="3615732"/>
                <a:ext cx="169560" cy="247680"/>
              </p14:xfrm>
            </p:contentPart>
          </mc:Choice>
          <mc:Fallback xmlns="">
            <p:pic>
              <p:nvPicPr>
                <p:cNvPr id="163" name="Entrada de lápiz 162">
                  <a:extLst>
                    <a:ext uri="{FF2B5EF4-FFF2-40B4-BE49-F238E27FC236}">
                      <a16:creationId xmlns:a16="http://schemas.microsoft.com/office/drawing/2014/main" id="{889825DE-5F8E-F559-A243-DCCD2B925580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005945" y="3600274"/>
                  <a:ext cx="200160" cy="2782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64" name="Entrada de lápiz 163">
                  <a:extLst>
                    <a:ext uri="{FF2B5EF4-FFF2-40B4-BE49-F238E27FC236}">
                      <a16:creationId xmlns:a16="http://schemas.microsoft.com/office/drawing/2014/main" id="{CC231C41-231E-E8F4-7A12-A1349639CF2E}"/>
                    </a:ext>
                  </a:extLst>
                </p14:cNvPr>
                <p14:cNvContentPartPr/>
                <p14:nvPr/>
              </p14:nvContentPartPr>
              <p14:xfrm>
                <a:off x="2241025" y="3716172"/>
                <a:ext cx="104760" cy="89280"/>
              </p14:xfrm>
            </p:contentPart>
          </mc:Choice>
          <mc:Fallback xmlns="">
            <p:pic>
              <p:nvPicPr>
                <p:cNvPr id="164" name="Entrada de lápiz 163">
                  <a:extLst>
                    <a:ext uri="{FF2B5EF4-FFF2-40B4-BE49-F238E27FC236}">
                      <a16:creationId xmlns:a16="http://schemas.microsoft.com/office/drawing/2014/main" id="{CC231C41-231E-E8F4-7A12-A1349639CF2E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2225545" y="3700692"/>
                  <a:ext cx="1353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65" name="Entrada de lápiz 164">
                  <a:extLst>
                    <a:ext uri="{FF2B5EF4-FFF2-40B4-BE49-F238E27FC236}">
                      <a16:creationId xmlns:a16="http://schemas.microsoft.com/office/drawing/2014/main" id="{0B7F12DE-CCF6-97A7-D598-341B3733A7D8}"/>
                    </a:ext>
                  </a:extLst>
                </p14:cNvPr>
                <p14:cNvContentPartPr/>
                <p14:nvPr/>
              </p14:nvContentPartPr>
              <p14:xfrm>
                <a:off x="2411305" y="3609252"/>
                <a:ext cx="168840" cy="213840"/>
              </p14:xfrm>
            </p:contentPart>
          </mc:Choice>
          <mc:Fallback xmlns="">
            <p:pic>
              <p:nvPicPr>
                <p:cNvPr id="165" name="Entrada de lápiz 164">
                  <a:extLst>
                    <a:ext uri="{FF2B5EF4-FFF2-40B4-BE49-F238E27FC236}">
                      <a16:creationId xmlns:a16="http://schemas.microsoft.com/office/drawing/2014/main" id="{0B7F12DE-CCF6-97A7-D598-341B3733A7D8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395825" y="3593772"/>
                  <a:ext cx="1994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66" name="Entrada de lápiz 165">
                  <a:extLst>
                    <a:ext uri="{FF2B5EF4-FFF2-40B4-BE49-F238E27FC236}">
                      <a16:creationId xmlns:a16="http://schemas.microsoft.com/office/drawing/2014/main" id="{3F6D1F23-BD68-2A88-3943-73600B75F1AC}"/>
                    </a:ext>
                  </a:extLst>
                </p14:cNvPr>
                <p14:cNvContentPartPr/>
                <p14:nvPr/>
              </p14:nvContentPartPr>
              <p14:xfrm>
                <a:off x="2455225" y="3747492"/>
                <a:ext cx="96840" cy="6840"/>
              </p14:xfrm>
            </p:contentPart>
          </mc:Choice>
          <mc:Fallback xmlns="">
            <p:pic>
              <p:nvPicPr>
                <p:cNvPr id="166" name="Entrada de lápiz 165">
                  <a:extLst>
                    <a:ext uri="{FF2B5EF4-FFF2-40B4-BE49-F238E27FC236}">
                      <a16:creationId xmlns:a16="http://schemas.microsoft.com/office/drawing/2014/main" id="{3F6D1F23-BD68-2A88-3943-73600B75F1AC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439745" y="3732012"/>
                  <a:ext cx="12744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upo 184">
            <a:extLst>
              <a:ext uri="{FF2B5EF4-FFF2-40B4-BE49-F238E27FC236}">
                <a16:creationId xmlns:a16="http://schemas.microsoft.com/office/drawing/2014/main" id="{06C24BA7-E607-8170-9B21-AD2ACE4BE25D}"/>
              </a:ext>
            </a:extLst>
          </p:cNvPr>
          <p:cNvGrpSpPr/>
          <p:nvPr/>
        </p:nvGrpSpPr>
        <p:grpSpPr>
          <a:xfrm>
            <a:off x="2981905" y="3513492"/>
            <a:ext cx="390240" cy="404640"/>
            <a:chOff x="2981905" y="3513492"/>
            <a:chExt cx="390240" cy="40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68" name="Entrada de lápiz 167">
                  <a:extLst>
                    <a:ext uri="{FF2B5EF4-FFF2-40B4-BE49-F238E27FC236}">
                      <a16:creationId xmlns:a16="http://schemas.microsoft.com/office/drawing/2014/main" id="{61735E93-3A46-9F02-9948-860C85C464A5}"/>
                    </a:ext>
                  </a:extLst>
                </p14:cNvPr>
                <p14:cNvContentPartPr/>
                <p14:nvPr/>
              </p14:nvContentPartPr>
              <p14:xfrm>
                <a:off x="2981905" y="3513492"/>
                <a:ext cx="106560" cy="404640"/>
              </p14:xfrm>
            </p:contentPart>
          </mc:Choice>
          <mc:Fallback xmlns="">
            <p:pic>
              <p:nvPicPr>
                <p:cNvPr id="168" name="Entrada de lápiz 167">
                  <a:extLst>
                    <a:ext uri="{FF2B5EF4-FFF2-40B4-BE49-F238E27FC236}">
                      <a16:creationId xmlns:a16="http://schemas.microsoft.com/office/drawing/2014/main" id="{61735E93-3A46-9F02-9948-860C85C464A5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966425" y="3497998"/>
                  <a:ext cx="137160" cy="4352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69" name="Entrada de lápiz 168">
                  <a:extLst>
                    <a:ext uri="{FF2B5EF4-FFF2-40B4-BE49-F238E27FC236}">
                      <a16:creationId xmlns:a16="http://schemas.microsoft.com/office/drawing/2014/main" id="{C4C001E5-F6BC-8881-5B71-A28F752E04DF}"/>
                    </a:ext>
                  </a:extLst>
                </p14:cNvPr>
                <p14:cNvContentPartPr/>
                <p14:nvPr/>
              </p14:nvContentPartPr>
              <p14:xfrm>
                <a:off x="3281785" y="3571452"/>
                <a:ext cx="22320" cy="245520"/>
              </p14:xfrm>
            </p:contentPart>
          </mc:Choice>
          <mc:Fallback xmlns="">
            <p:pic>
              <p:nvPicPr>
                <p:cNvPr id="169" name="Entrada de lápiz 168">
                  <a:extLst>
                    <a:ext uri="{FF2B5EF4-FFF2-40B4-BE49-F238E27FC236}">
                      <a16:creationId xmlns:a16="http://schemas.microsoft.com/office/drawing/2014/main" id="{C4C001E5-F6BC-8881-5B71-A28F752E04DF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266305" y="3555972"/>
                  <a:ext cx="5292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70" name="Entrada de lápiz 169">
                  <a:extLst>
                    <a:ext uri="{FF2B5EF4-FFF2-40B4-BE49-F238E27FC236}">
                      <a16:creationId xmlns:a16="http://schemas.microsoft.com/office/drawing/2014/main" id="{37604FCA-9646-591A-C8AE-E68A76C190C4}"/>
                    </a:ext>
                  </a:extLst>
                </p14:cNvPr>
                <p14:cNvContentPartPr/>
                <p14:nvPr/>
              </p14:nvContentPartPr>
              <p14:xfrm>
                <a:off x="3318505" y="3580452"/>
                <a:ext cx="49320" cy="231120"/>
              </p14:xfrm>
            </p:contentPart>
          </mc:Choice>
          <mc:Fallback xmlns="">
            <p:pic>
              <p:nvPicPr>
                <p:cNvPr id="170" name="Entrada de lápiz 169">
                  <a:extLst>
                    <a:ext uri="{FF2B5EF4-FFF2-40B4-BE49-F238E27FC236}">
                      <a16:creationId xmlns:a16="http://schemas.microsoft.com/office/drawing/2014/main" id="{37604FCA-9646-591A-C8AE-E68A76C190C4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303025" y="3564972"/>
                  <a:ext cx="799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71" name="Entrada de lápiz 170">
                  <a:extLst>
                    <a:ext uri="{FF2B5EF4-FFF2-40B4-BE49-F238E27FC236}">
                      <a16:creationId xmlns:a16="http://schemas.microsoft.com/office/drawing/2014/main" id="{D9A1B856-F55D-9EA9-A7F3-7211EF126CFE}"/>
                    </a:ext>
                  </a:extLst>
                </p14:cNvPr>
                <p14:cNvContentPartPr/>
                <p14:nvPr/>
              </p14:nvContentPartPr>
              <p14:xfrm>
                <a:off x="3161545" y="3663972"/>
                <a:ext cx="194760" cy="6120"/>
              </p14:xfrm>
            </p:contentPart>
          </mc:Choice>
          <mc:Fallback xmlns="">
            <p:pic>
              <p:nvPicPr>
                <p:cNvPr id="171" name="Entrada de lápiz 170">
                  <a:extLst>
                    <a:ext uri="{FF2B5EF4-FFF2-40B4-BE49-F238E27FC236}">
                      <a16:creationId xmlns:a16="http://schemas.microsoft.com/office/drawing/2014/main" id="{D9A1B856-F55D-9EA9-A7F3-7211EF126CFE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146065" y="3648492"/>
                  <a:ext cx="2253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72" name="Entrada de lápiz 171">
                  <a:extLst>
                    <a:ext uri="{FF2B5EF4-FFF2-40B4-BE49-F238E27FC236}">
                      <a16:creationId xmlns:a16="http://schemas.microsoft.com/office/drawing/2014/main" id="{C362BE65-66B0-B1A2-756B-7EE2EA13F735}"/>
                    </a:ext>
                  </a:extLst>
                </p14:cNvPr>
                <p14:cNvContentPartPr/>
                <p14:nvPr/>
              </p14:nvContentPartPr>
              <p14:xfrm>
                <a:off x="3218785" y="3738492"/>
                <a:ext cx="153360" cy="10080"/>
              </p14:xfrm>
            </p:contentPart>
          </mc:Choice>
          <mc:Fallback xmlns="">
            <p:pic>
              <p:nvPicPr>
                <p:cNvPr id="172" name="Entrada de lápiz 171">
                  <a:extLst>
                    <a:ext uri="{FF2B5EF4-FFF2-40B4-BE49-F238E27FC236}">
                      <a16:creationId xmlns:a16="http://schemas.microsoft.com/office/drawing/2014/main" id="{C362BE65-66B0-B1A2-756B-7EE2EA13F735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203269" y="3723012"/>
                  <a:ext cx="184032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upo 183">
            <a:extLst>
              <a:ext uri="{FF2B5EF4-FFF2-40B4-BE49-F238E27FC236}">
                <a16:creationId xmlns:a16="http://schemas.microsoft.com/office/drawing/2014/main" id="{414AF091-5074-19FD-4D35-8CDC17A53C87}"/>
              </a:ext>
            </a:extLst>
          </p:cNvPr>
          <p:cNvGrpSpPr/>
          <p:nvPr/>
        </p:nvGrpSpPr>
        <p:grpSpPr>
          <a:xfrm>
            <a:off x="3646465" y="3415572"/>
            <a:ext cx="1843560" cy="558720"/>
            <a:chOff x="3646465" y="3415572"/>
            <a:chExt cx="1843560" cy="55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73" name="Entrada de lápiz 172">
                  <a:extLst>
                    <a:ext uri="{FF2B5EF4-FFF2-40B4-BE49-F238E27FC236}">
                      <a16:creationId xmlns:a16="http://schemas.microsoft.com/office/drawing/2014/main" id="{0352B981-D459-62EB-F77A-022627B19273}"/>
                    </a:ext>
                  </a:extLst>
                </p14:cNvPr>
                <p14:cNvContentPartPr/>
                <p14:nvPr/>
              </p14:nvContentPartPr>
              <p14:xfrm>
                <a:off x="3646465" y="3731652"/>
                <a:ext cx="94320" cy="242640"/>
              </p14:xfrm>
            </p:contentPart>
          </mc:Choice>
          <mc:Fallback xmlns="">
            <p:pic>
              <p:nvPicPr>
                <p:cNvPr id="173" name="Entrada de lápiz 172">
                  <a:extLst>
                    <a:ext uri="{FF2B5EF4-FFF2-40B4-BE49-F238E27FC236}">
                      <a16:creationId xmlns:a16="http://schemas.microsoft.com/office/drawing/2014/main" id="{0352B981-D459-62EB-F77A-022627B19273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631044" y="3716172"/>
                  <a:ext cx="124804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74" name="Entrada de lápiz 173">
                  <a:extLst>
                    <a:ext uri="{FF2B5EF4-FFF2-40B4-BE49-F238E27FC236}">
                      <a16:creationId xmlns:a16="http://schemas.microsoft.com/office/drawing/2014/main" id="{ED271DE3-A3AB-195B-80CC-A199A379B28C}"/>
                    </a:ext>
                  </a:extLst>
                </p14:cNvPr>
                <p14:cNvContentPartPr/>
                <p14:nvPr/>
              </p14:nvContentPartPr>
              <p14:xfrm>
                <a:off x="3731425" y="3628332"/>
                <a:ext cx="11160" cy="5760"/>
              </p14:xfrm>
            </p:contentPart>
          </mc:Choice>
          <mc:Fallback xmlns="">
            <p:pic>
              <p:nvPicPr>
                <p:cNvPr id="174" name="Entrada de lápiz 173">
                  <a:extLst>
                    <a:ext uri="{FF2B5EF4-FFF2-40B4-BE49-F238E27FC236}">
                      <a16:creationId xmlns:a16="http://schemas.microsoft.com/office/drawing/2014/main" id="{ED271DE3-A3AB-195B-80CC-A199A379B28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715429" y="3612852"/>
                  <a:ext cx="427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5" name="Entrada de lápiz 174">
                  <a:extLst>
                    <a:ext uri="{FF2B5EF4-FFF2-40B4-BE49-F238E27FC236}">
                      <a16:creationId xmlns:a16="http://schemas.microsoft.com/office/drawing/2014/main" id="{1950EF2B-B887-5851-175F-BFEC487C120F}"/>
                    </a:ext>
                  </a:extLst>
                </p14:cNvPr>
                <p14:cNvContentPartPr/>
                <p14:nvPr/>
              </p14:nvContentPartPr>
              <p14:xfrm>
                <a:off x="3847345" y="3690972"/>
                <a:ext cx="102600" cy="121320"/>
              </p14:xfrm>
            </p:contentPart>
          </mc:Choice>
          <mc:Fallback xmlns="">
            <p:pic>
              <p:nvPicPr>
                <p:cNvPr id="175" name="Entrada de lápiz 174">
                  <a:extLst>
                    <a:ext uri="{FF2B5EF4-FFF2-40B4-BE49-F238E27FC236}">
                      <a16:creationId xmlns:a16="http://schemas.microsoft.com/office/drawing/2014/main" id="{1950EF2B-B887-5851-175F-BFEC487C120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831865" y="3675492"/>
                  <a:ext cx="1332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6" name="Entrada de lápiz 175">
                  <a:extLst>
                    <a:ext uri="{FF2B5EF4-FFF2-40B4-BE49-F238E27FC236}">
                      <a16:creationId xmlns:a16="http://schemas.microsoft.com/office/drawing/2014/main" id="{25F08134-762A-C520-F0E5-2F64DA7CAEB5}"/>
                    </a:ext>
                  </a:extLst>
                </p14:cNvPr>
                <p14:cNvContentPartPr/>
                <p14:nvPr/>
              </p14:nvContentPartPr>
              <p14:xfrm>
                <a:off x="4043545" y="3712932"/>
                <a:ext cx="205560" cy="116640"/>
              </p14:xfrm>
            </p:contentPart>
          </mc:Choice>
          <mc:Fallback xmlns="">
            <p:pic>
              <p:nvPicPr>
                <p:cNvPr id="176" name="Entrada de lápiz 175">
                  <a:extLst>
                    <a:ext uri="{FF2B5EF4-FFF2-40B4-BE49-F238E27FC236}">
                      <a16:creationId xmlns:a16="http://schemas.microsoft.com/office/drawing/2014/main" id="{25F08134-762A-C520-F0E5-2F64DA7CAEB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028065" y="3697404"/>
                  <a:ext cx="236160" cy="1473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7" name="Entrada de lápiz 176">
                  <a:extLst>
                    <a:ext uri="{FF2B5EF4-FFF2-40B4-BE49-F238E27FC236}">
                      <a16:creationId xmlns:a16="http://schemas.microsoft.com/office/drawing/2014/main" id="{A4A3C7BB-0454-AFEF-BEAA-D92D8A0F3DDE}"/>
                    </a:ext>
                  </a:extLst>
                </p14:cNvPr>
                <p14:cNvContentPartPr/>
                <p14:nvPr/>
              </p14:nvContentPartPr>
              <p14:xfrm>
                <a:off x="4289065" y="3527532"/>
                <a:ext cx="53640" cy="268560"/>
              </p14:xfrm>
            </p:contentPart>
          </mc:Choice>
          <mc:Fallback xmlns="">
            <p:pic>
              <p:nvPicPr>
                <p:cNvPr id="177" name="Entrada de lápiz 176">
                  <a:extLst>
                    <a:ext uri="{FF2B5EF4-FFF2-40B4-BE49-F238E27FC236}">
                      <a16:creationId xmlns:a16="http://schemas.microsoft.com/office/drawing/2014/main" id="{A4A3C7BB-0454-AFEF-BEAA-D92D8A0F3DD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273585" y="3512052"/>
                  <a:ext cx="842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8" name="Entrada de lápiz 177">
                  <a:extLst>
                    <a:ext uri="{FF2B5EF4-FFF2-40B4-BE49-F238E27FC236}">
                      <a16:creationId xmlns:a16="http://schemas.microsoft.com/office/drawing/2014/main" id="{5E60EE9C-F57E-1054-E852-704C3120FE11}"/>
                    </a:ext>
                  </a:extLst>
                </p14:cNvPr>
                <p14:cNvContentPartPr/>
                <p14:nvPr/>
              </p14:nvContentPartPr>
              <p14:xfrm>
                <a:off x="4243345" y="3676212"/>
                <a:ext cx="383040" cy="92520"/>
              </p14:xfrm>
            </p:contentPart>
          </mc:Choice>
          <mc:Fallback xmlns="">
            <p:pic>
              <p:nvPicPr>
                <p:cNvPr id="178" name="Entrada de lápiz 177">
                  <a:extLst>
                    <a:ext uri="{FF2B5EF4-FFF2-40B4-BE49-F238E27FC236}">
                      <a16:creationId xmlns:a16="http://schemas.microsoft.com/office/drawing/2014/main" id="{5E60EE9C-F57E-1054-E852-704C3120FE1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227865" y="3660732"/>
                  <a:ext cx="4136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9" name="Entrada de lápiz 178">
                  <a:extLst>
                    <a:ext uri="{FF2B5EF4-FFF2-40B4-BE49-F238E27FC236}">
                      <a16:creationId xmlns:a16="http://schemas.microsoft.com/office/drawing/2014/main" id="{7064CAB1-FF29-4014-B860-FA2D903009F4}"/>
                    </a:ext>
                  </a:extLst>
                </p14:cNvPr>
                <p14:cNvContentPartPr/>
                <p14:nvPr/>
              </p14:nvContentPartPr>
              <p14:xfrm>
                <a:off x="4712425" y="3627972"/>
                <a:ext cx="147600" cy="140760"/>
              </p14:xfrm>
            </p:contentPart>
          </mc:Choice>
          <mc:Fallback xmlns="">
            <p:pic>
              <p:nvPicPr>
                <p:cNvPr id="179" name="Entrada de lápiz 178">
                  <a:extLst>
                    <a:ext uri="{FF2B5EF4-FFF2-40B4-BE49-F238E27FC236}">
                      <a16:creationId xmlns:a16="http://schemas.microsoft.com/office/drawing/2014/main" id="{7064CAB1-FF29-4014-B860-FA2D903009F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696945" y="3612492"/>
                  <a:ext cx="1782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0" name="Entrada de lápiz 179">
                  <a:extLst>
                    <a:ext uri="{FF2B5EF4-FFF2-40B4-BE49-F238E27FC236}">
                      <a16:creationId xmlns:a16="http://schemas.microsoft.com/office/drawing/2014/main" id="{80F6D92A-2D9B-82EE-BE55-C4C78A716504}"/>
                    </a:ext>
                  </a:extLst>
                </p14:cNvPr>
                <p14:cNvContentPartPr/>
                <p14:nvPr/>
              </p14:nvContentPartPr>
              <p14:xfrm>
                <a:off x="4857865" y="3634452"/>
                <a:ext cx="146160" cy="106560"/>
              </p14:xfrm>
            </p:contentPart>
          </mc:Choice>
          <mc:Fallback xmlns="">
            <p:pic>
              <p:nvPicPr>
                <p:cNvPr id="180" name="Entrada de lápiz 179">
                  <a:extLst>
                    <a:ext uri="{FF2B5EF4-FFF2-40B4-BE49-F238E27FC236}">
                      <a16:creationId xmlns:a16="http://schemas.microsoft.com/office/drawing/2014/main" id="{80F6D92A-2D9B-82EE-BE55-C4C78A71650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842385" y="3618972"/>
                  <a:ext cx="1767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1" name="Entrada de lápiz 180">
                  <a:extLst>
                    <a:ext uri="{FF2B5EF4-FFF2-40B4-BE49-F238E27FC236}">
                      <a16:creationId xmlns:a16="http://schemas.microsoft.com/office/drawing/2014/main" id="{4EF59FA6-C651-BF50-C2F9-2C0A2BD6D606}"/>
                    </a:ext>
                  </a:extLst>
                </p14:cNvPr>
                <p14:cNvContentPartPr/>
                <p14:nvPr/>
              </p14:nvContentPartPr>
              <p14:xfrm>
                <a:off x="5036065" y="3651732"/>
                <a:ext cx="28080" cy="133560"/>
              </p14:xfrm>
            </p:contentPart>
          </mc:Choice>
          <mc:Fallback xmlns="">
            <p:pic>
              <p:nvPicPr>
                <p:cNvPr id="181" name="Entrada de lápiz 180">
                  <a:extLst>
                    <a:ext uri="{FF2B5EF4-FFF2-40B4-BE49-F238E27FC236}">
                      <a16:creationId xmlns:a16="http://schemas.microsoft.com/office/drawing/2014/main" id="{4EF59FA6-C651-BF50-C2F9-2C0A2BD6D60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020585" y="3636294"/>
                  <a:ext cx="58680" cy="16407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2" name="Entrada de lápiz 181">
                  <a:extLst>
                    <a:ext uri="{FF2B5EF4-FFF2-40B4-BE49-F238E27FC236}">
                      <a16:creationId xmlns:a16="http://schemas.microsoft.com/office/drawing/2014/main" id="{8EB79DE9-B510-1499-CD54-8E0310633E43}"/>
                    </a:ext>
                  </a:extLst>
                </p14:cNvPr>
                <p14:cNvContentPartPr/>
                <p14:nvPr/>
              </p14:nvContentPartPr>
              <p14:xfrm>
                <a:off x="5218585" y="3606012"/>
                <a:ext cx="74880" cy="185040"/>
              </p14:xfrm>
            </p:contentPart>
          </mc:Choice>
          <mc:Fallback xmlns="">
            <p:pic>
              <p:nvPicPr>
                <p:cNvPr id="182" name="Entrada de lápiz 181">
                  <a:extLst>
                    <a:ext uri="{FF2B5EF4-FFF2-40B4-BE49-F238E27FC236}">
                      <a16:creationId xmlns:a16="http://schemas.microsoft.com/office/drawing/2014/main" id="{8EB79DE9-B510-1499-CD54-8E0310633E4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203105" y="3590532"/>
                  <a:ext cx="1054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3" name="Entrada de lápiz 182">
                  <a:extLst>
                    <a:ext uri="{FF2B5EF4-FFF2-40B4-BE49-F238E27FC236}">
                      <a16:creationId xmlns:a16="http://schemas.microsoft.com/office/drawing/2014/main" id="{5DFAE285-1679-C083-9A47-149A1E128E0B}"/>
                    </a:ext>
                  </a:extLst>
                </p14:cNvPr>
                <p14:cNvContentPartPr/>
                <p14:nvPr/>
              </p14:nvContentPartPr>
              <p14:xfrm>
                <a:off x="5410465" y="3415572"/>
                <a:ext cx="79560" cy="422280"/>
              </p14:xfrm>
            </p:contentPart>
          </mc:Choice>
          <mc:Fallback xmlns="">
            <p:pic>
              <p:nvPicPr>
                <p:cNvPr id="183" name="Entrada de lápiz 182">
                  <a:extLst>
                    <a:ext uri="{FF2B5EF4-FFF2-40B4-BE49-F238E27FC236}">
                      <a16:creationId xmlns:a16="http://schemas.microsoft.com/office/drawing/2014/main" id="{5DFAE285-1679-C083-9A47-149A1E128E0B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394985" y="3400092"/>
                  <a:ext cx="110160" cy="45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upo 187">
            <a:extLst>
              <a:ext uri="{FF2B5EF4-FFF2-40B4-BE49-F238E27FC236}">
                <a16:creationId xmlns:a16="http://schemas.microsoft.com/office/drawing/2014/main" id="{1F7B7117-F8AC-0F72-D8BC-D1B5EFD8CC96}"/>
              </a:ext>
            </a:extLst>
          </p:cNvPr>
          <p:cNvGrpSpPr/>
          <p:nvPr/>
        </p:nvGrpSpPr>
        <p:grpSpPr>
          <a:xfrm>
            <a:off x="2249305" y="4166532"/>
            <a:ext cx="411480" cy="339840"/>
            <a:chOff x="2249305" y="4166532"/>
            <a:chExt cx="411480" cy="33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6" name="Entrada de lápiz 185">
                  <a:extLst>
                    <a:ext uri="{FF2B5EF4-FFF2-40B4-BE49-F238E27FC236}">
                      <a16:creationId xmlns:a16="http://schemas.microsoft.com/office/drawing/2014/main" id="{36BD02FB-CEA8-C4CB-8B7E-386BA9A75E2B}"/>
                    </a:ext>
                  </a:extLst>
                </p14:cNvPr>
                <p14:cNvContentPartPr/>
                <p14:nvPr/>
              </p14:nvContentPartPr>
              <p14:xfrm>
                <a:off x="2249305" y="4166532"/>
                <a:ext cx="277560" cy="280800"/>
              </p14:xfrm>
            </p:contentPart>
          </mc:Choice>
          <mc:Fallback xmlns="">
            <p:pic>
              <p:nvPicPr>
                <p:cNvPr id="186" name="Entrada de lápiz 185">
                  <a:extLst>
                    <a:ext uri="{FF2B5EF4-FFF2-40B4-BE49-F238E27FC236}">
                      <a16:creationId xmlns:a16="http://schemas.microsoft.com/office/drawing/2014/main" id="{36BD02FB-CEA8-C4CB-8B7E-386BA9A75E2B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233805" y="4151052"/>
                  <a:ext cx="3082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7" name="Entrada de lápiz 186">
                  <a:extLst>
                    <a:ext uri="{FF2B5EF4-FFF2-40B4-BE49-F238E27FC236}">
                      <a16:creationId xmlns:a16="http://schemas.microsoft.com/office/drawing/2014/main" id="{A7A97D6B-D3BF-2908-9C14-B6CD06A28FF9}"/>
                    </a:ext>
                  </a:extLst>
                </p14:cNvPr>
                <p14:cNvContentPartPr/>
                <p14:nvPr/>
              </p14:nvContentPartPr>
              <p14:xfrm>
                <a:off x="2567185" y="4363812"/>
                <a:ext cx="93600" cy="142560"/>
              </p14:xfrm>
            </p:contentPart>
          </mc:Choice>
          <mc:Fallback xmlns="">
            <p:pic>
              <p:nvPicPr>
                <p:cNvPr id="187" name="Entrada de lápiz 186">
                  <a:extLst>
                    <a:ext uri="{FF2B5EF4-FFF2-40B4-BE49-F238E27FC236}">
                      <a16:creationId xmlns:a16="http://schemas.microsoft.com/office/drawing/2014/main" id="{A7A97D6B-D3BF-2908-9C14-B6CD06A28FF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551705" y="4348332"/>
                  <a:ext cx="124200" cy="17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upo 198">
            <a:extLst>
              <a:ext uri="{FF2B5EF4-FFF2-40B4-BE49-F238E27FC236}">
                <a16:creationId xmlns:a16="http://schemas.microsoft.com/office/drawing/2014/main" id="{1C32E462-FC78-E792-9C90-83DD1045F51C}"/>
              </a:ext>
            </a:extLst>
          </p:cNvPr>
          <p:cNvGrpSpPr/>
          <p:nvPr/>
        </p:nvGrpSpPr>
        <p:grpSpPr>
          <a:xfrm>
            <a:off x="2933665" y="4246092"/>
            <a:ext cx="2291760" cy="331920"/>
            <a:chOff x="2933665" y="4246092"/>
            <a:chExt cx="2291760" cy="33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9" name="Entrada de lápiz 188">
                  <a:extLst>
                    <a:ext uri="{FF2B5EF4-FFF2-40B4-BE49-F238E27FC236}">
                      <a16:creationId xmlns:a16="http://schemas.microsoft.com/office/drawing/2014/main" id="{8879B3CE-6096-C675-EF3B-A897177DF8FE}"/>
                    </a:ext>
                  </a:extLst>
                </p14:cNvPr>
                <p14:cNvContentPartPr/>
                <p14:nvPr/>
              </p14:nvContentPartPr>
              <p14:xfrm>
                <a:off x="2935105" y="4346532"/>
                <a:ext cx="41400" cy="207720"/>
              </p14:xfrm>
            </p:contentPart>
          </mc:Choice>
          <mc:Fallback xmlns="">
            <p:pic>
              <p:nvPicPr>
                <p:cNvPr id="189" name="Entrada de lápiz 188">
                  <a:extLst>
                    <a:ext uri="{FF2B5EF4-FFF2-40B4-BE49-F238E27FC236}">
                      <a16:creationId xmlns:a16="http://schemas.microsoft.com/office/drawing/2014/main" id="{8879B3CE-6096-C675-EF3B-A897177DF8F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919489" y="4331052"/>
                  <a:ext cx="72268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0" name="Entrada de lápiz 189">
                  <a:extLst>
                    <a:ext uri="{FF2B5EF4-FFF2-40B4-BE49-F238E27FC236}">
                      <a16:creationId xmlns:a16="http://schemas.microsoft.com/office/drawing/2014/main" id="{496D86BB-35B3-ECB0-AE7B-755449DCD47A}"/>
                    </a:ext>
                  </a:extLst>
                </p14:cNvPr>
                <p14:cNvContentPartPr/>
                <p14:nvPr/>
              </p14:nvContentPartPr>
              <p14:xfrm>
                <a:off x="2933665" y="4295772"/>
                <a:ext cx="234720" cy="282240"/>
              </p14:xfrm>
            </p:contentPart>
          </mc:Choice>
          <mc:Fallback xmlns="">
            <p:pic>
              <p:nvPicPr>
                <p:cNvPr id="190" name="Entrada de lápiz 189">
                  <a:extLst>
                    <a:ext uri="{FF2B5EF4-FFF2-40B4-BE49-F238E27FC236}">
                      <a16:creationId xmlns:a16="http://schemas.microsoft.com/office/drawing/2014/main" id="{496D86BB-35B3-ECB0-AE7B-755449DCD47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918185" y="4280292"/>
                  <a:ext cx="2653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1" name="Entrada de lápiz 190">
                  <a:extLst>
                    <a:ext uri="{FF2B5EF4-FFF2-40B4-BE49-F238E27FC236}">
                      <a16:creationId xmlns:a16="http://schemas.microsoft.com/office/drawing/2014/main" id="{EB2B6CCD-6DDB-1D08-78F6-569636AD29C8}"/>
                    </a:ext>
                  </a:extLst>
                </p14:cNvPr>
                <p14:cNvContentPartPr/>
                <p14:nvPr/>
              </p14:nvContentPartPr>
              <p14:xfrm>
                <a:off x="3155425" y="4383972"/>
                <a:ext cx="146160" cy="166320"/>
              </p14:xfrm>
            </p:contentPart>
          </mc:Choice>
          <mc:Fallback xmlns="">
            <p:pic>
              <p:nvPicPr>
                <p:cNvPr id="191" name="Entrada de lápiz 190">
                  <a:extLst>
                    <a:ext uri="{FF2B5EF4-FFF2-40B4-BE49-F238E27FC236}">
                      <a16:creationId xmlns:a16="http://schemas.microsoft.com/office/drawing/2014/main" id="{EB2B6CCD-6DDB-1D08-78F6-569636AD29C8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139945" y="4368492"/>
                  <a:ext cx="1767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2" name="Entrada de lápiz 191">
                  <a:extLst>
                    <a:ext uri="{FF2B5EF4-FFF2-40B4-BE49-F238E27FC236}">
                      <a16:creationId xmlns:a16="http://schemas.microsoft.com/office/drawing/2014/main" id="{61477E12-C8D9-651C-6A90-313B3E45B3D9}"/>
                    </a:ext>
                  </a:extLst>
                </p14:cNvPr>
                <p14:cNvContentPartPr/>
                <p14:nvPr/>
              </p14:nvContentPartPr>
              <p14:xfrm>
                <a:off x="3444505" y="4246092"/>
                <a:ext cx="20880" cy="290520"/>
              </p14:xfrm>
            </p:contentPart>
          </mc:Choice>
          <mc:Fallback xmlns="">
            <p:pic>
              <p:nvPicPr>
                <p:cNvPr id="192" name="Entrada de lápiz 191">
                  <a:extLst>
                    <a:ext uri="{FF2B5EF4-FFF2-40B4-BE49-F238E27FC236}">
                      <a16:creationId xmlns:a16="http://schemas.microsoft.com/office/drawing/2014/main" id="{61477E12-C8D9-651C-6A90-313B3E45B3D9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429025" y="4230612"/>
                  <a:ext cx="5148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3" name="Entrada de lápiz 192">
                  <a:extLst>
                    <a:ext uri="{FF2B5EF4-FFF2-40B4-BE49-F238E27FC236}">
                      <a16:creationId xmlns:a16="http://schemas.microsoft.com/office/drawing/2014/main" id="{47119FC0-8F7D-7A9B-DBA8-2B6CC2ACF9F3}"/>
                    </a:ext>
                  </a:extLst>
                </p14:cNvPr>
                <p14:cNvContentPartPr/>
                <p14:nvPr/>
              </p14:nvContentPartPr>
              <p14:xfrm>
                <a:off x="3400225" y="4380012"/>
                <a:ext cx="281520" cy="122040"/>
              </p14:xfrm>
            </p:contentPart>
          </mc:Choice>
          <mc:Fallback xmlns="">
            <p:pic>
              <p:nvPicPr>
                <p:cNvPr id="193" name="Entrada de lápiz 192">
                  <a:extLst>
                    <a:ext uri="{FF2B5EF4-FFF2-40B4-BE49-F238E27FC236}">
                      <a16:creationId xmlns:a16="http://schemas.microsoft.com/office/drawing/2014/main" id="{47119FC0-8F7D-7A9B-DBA8-2B6CC2ACF9F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384745" y="4364532"/>
                  <a:ext cx="3121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4" name="Entrada de lápiz 193">
                  <a:extLst>
                    <a:ext uri="{FF2B5EF4-FFF2-40B4-BE49-F238E27FC236}">
                      <a16:creationId xmlns:a16="http://schemas.microsoft.com/office/drawing/2014/main" id="{DB179C74-D7B5-431B-B92B-17E1BE370042}"/>
                    </a:ext>
                  </a:extLst>
                </p14:cNvPr>
                <p14:cNvContentPartPr/>
                <p14:nvPr/>
              </p14:nvContentPartPr>
              <p14:xfrm>
                <a:off x="3714145" y="4344012"/>
                <a:ext cx="145800" cy="164520"/>
              </p14:xfrm>
            </p:contentPart>
          </mc:Choice>
          <mc:Fallback xmlns="">
            <p:pic>
              <p:nvPicPr>
                <p:cNvPr id="194" name="Entrada de lápiz 193">
                  <a:extLst>
                    <a:ext uri="{FF2B5EF4-FFF2-40B4-BE49-F238E27FC236}">
                      <a16:creationId xmlns:a16="http://schemas.microsoft.com/office/drawing/2014/main" id="{DB179C74-D7B5-431B-B92B-17E1BE37004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698665" y="4328532"/>
                  <a:ext cx="1764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5" name="Entrada de lápiz 194">
                  <a:extLst>
                    <a:ext uri="{FF2B5EF4-FFF2-40B4-BE49-F238E27FC236}">
                      <a16:creationId xmlns:a16="http://schemas.microsoft.com/office/drawing/2014/main" id="{CE84AEF7-9259-7A8B-D941-B0558DCD2751}"/>
                    </a:ext>
                  </a:extLst>
                </p14:cNvPr>
                <p14:cNvContentPartPr/>
                <p14:nvPr/>
              </p14:nvContentPartPr>
              <p14:xfrm>
                <a:off x="3944905" y="4359492"/>
                <a:ext cx="495000" cy="127080"/>
              </p14:xfrm>
            </p:contentPart>
          </mc:Choice>
          <mc:Fallback xmlns="">
            <p:pic>
              <p:nvPicPr>
                <p:cNvPr id="195" name="Entrada de lápiz 194">
                  <a:extLst>
                    <a:ext uri="{FF2B5EF4-FFF2-40B4-BE49-F238E27FC236}">
                      <a16:creationId xmlns:a16="http://schemas.microsoft.com/office/drawing/2014/main" id="{CE84AEF7-9259-7A8B-D941-B0558DCD275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929425" y="4344012"/>
                  <a:ext cx="5256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6" name="Entrada de lápiz 195">
                  <a:extLst>
                    <a:ext uri="{FF2B5EF4-FFF2-40B4-BE49-F238E27FC236}">
                      <a16:creationId xmlns:a16="http://schemas.microsoft.com/office/drawing/2014/main" id="{364567AD-1F36-5836-ECC5-D8758C64CCA6}"/>
                    </a:ext>
                  </a:extLst>
                </p14:cNvPr>
                <p14:cNvContentPartPr/>
                <p14:nvPr/>
              </p14:nvContentPartPr>
              <p14:xfrm>
                <a:off x="4426225" y="4284252"/>
                <a:ext cx="360" cy="360"/>
              </p14:xfrm>
            </p:contentPart>
          </mc:Choice>
          <mc:Fallback xmlns="">
            <p:pic>
              <p:nvPicPr>
                <p:cNvPr id="196" name="Entrada de lápiz 195">
                  <a:extLst>
                    <a:ext uri="{FF2B5EF4-FFF2-40B4-BE49-F238E27FC236}">
                      <a16:creationId xmlns:a16="http://schemas.microsoft.com/office/drawing/2014/main" id="{364567AD-1F36-5836-ECC5-D8758C64CCA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410745" y="4268772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97" name="Entrada de lápiz 196">
                  <a:extLst>
                    <a:ext uri="{FF2B5EF4-FFF2-40B4-BE49-F238E27FC236}">
                      <a16:creationId xmlns:a16="http://schemas.microsoft.com/office/drawing/2014/main" id="{58D4877C-DB94-4DF1-7F71-F03B9DA59488}"/>
                    </a:ext>
                  </a:extLst>
                </p14:cNvPr>
                <p14:cNvContentPartPr/>
                <p14:nvPr/>
              </p14:nvContentPartPr>
              <p14:xfrm>
                <a:off x="4561225" y="4367052"/>
                <a:ext cx="664200" cy="127080"/>
              </p14:xfrm>
            </p:contentPart>
          </mc:Choice>
          <mc:Fallback xmlns="">
            <p:pic>
              <p:nvPicPr>
                <p:cNvPr id="197" name="Entrada de lápiz 196">
                  <a:extLst>
                    <a:ext uri="{FF2B5EF4-FFF2-40B4-BE49-F238E27FC236}">
                      <a16:creationId xmlns:a16="http://schemas.microsoft.com/office/drawing/2014/main" id="{58D4877C-DB94-4DF1-7F71-F03B9DA59488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545745" y="4351572"/>
                  <a:ext cx="694800" cy="15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198" name="Entrada de lápiz 197">
                <a:extLst>
                  <a:ext uri="{FF2B5EF4-FFF2-40B4-BE49-F238E27FC236}">
                    <a16:creationId xmlns:a16="http://schemas.microsoft.com/office/drawing/2014/main" id="{60EEDB9C-3A76-867E-FDB7-DA7ABA7B727F}"/>
                  </a:ext>
                </a:extLst>
              </p14:cNvPr>
              <p14:cNvContentPartPr/>
              <p14:nvPr/>
            </p14:nvContentPartPr>
            <p14:xfrm>
              <a:off x="5538625" y="4163652"/>
              <a:ext cx="361800" cy="285840"/>
            </p14:xfrm>
          </p:contentPart>
        </mc:Choice>
        <mc:Fallback xmlns="">
          <p:pic>
            <p:nvPicPr>
              <p:cNvPr id="198" name="Entrada de lápiz 197">
                <a:extLst>
                  <a:ext uri="{FF2B5EF4-FFF2-40B4-BE49-F238E27FC236}">
                    <a16:creationId xmlns:a16="http://schemas.microsoft.com/office/drawing/2014/main" id="{60EEDB9C-3A76-867E-FDB7-DA7ABA7B727F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5523145" y="4148172"/>
                <a:ext cx="392400" cy="31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5" name="Grupo 204">
            <a:extLst>
              <a:ext uri="{FF2B5EF4-FFF2-40B4-BE49-F238E27FC236}">
                <a16:creationId xmlns:a16="http://schemas.microsoft.com/office/drawing/2014/main" id="{0FC9A79C-C39D-C3FF-BFC4-BA0630AF1AD7}"/>
              </a:ext>
            </a:extLst>
          </p:cNvPr>
          <p:cNvGrpSpPr/>
          <p:nvPr/>
        </p:nvGrpSpPr>
        <p:grpSpPr>
          <a:xfrm>
            <a:off x="6210745" y="4166532"/>
            <a:ext cx="1175040" cy="252000"/>
            <a:chOff x="6210745" y="4166532"/>
            <a:chExt cx="1175040" cy="25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00" name="Entrada de lápiz 199">
                  <a:extLst>
                    <a:ext uri="{FF2B5EF4-FFF2-40B4-BE49-F238E27FC236}">
                      <a16:creationId xmlns:a16="http://schemas.microsoft.com/office/drawing/2014/main" id="{74BEB39C-FF12-55E9-3BA3-F507F76DC5A0}"/>
                    </a:ext>
                  </a:extLst>
                </p14:cNvPr>
                <p14:cNvContentPartPr/>
                <p14:nvPr/>
              </p14:nvContentPartPr>
              <p14:xfrm>
                <a:off x="6232345" y="4166532"/>
                <a:ext cx="144000" cy="252000"/>
              </p14:xfrm>
            </p:contentPart>
          </mc:Choice>
          <mc:Fallback xmlns="">
            <p:pic>
              <p:nvPicPr>
                <p:cNvPr id="200" name="Entrada de lápiz 199">
                  <a:extLst>
                    <a:ext uri="{FF2B5EF4-FFF2-40B4-BE49-F238E27FC236}">
                      <a16:creationId xmlns:a16="http://schemas.microsoft.com/office/drawing/2014/main" id="{74BEB39C-FF12-55E9-3BA3-F507F76DC5A0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216826" y="4151052"/>
                  <a:ext cx="174677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01" name="Entrada de lápiz 200">
                  <a:extLst>
                    <a:ext uri="{FF2B5EF4-FFF2-40B4-BE49-F238E27FC236}">
                      <a16:creationId xmlns:a16="http://schemas.microsoft.com/office/drawing/2014/main" id="{6857B63F-7E44-E88F-D03C-831BA809C429}"/>
                    </a:ext>
                  </a:extLst>
                </p14:cNvPr>
                <p14:cNvContentPartPr/>
                <p14:nvPr/>
              </p14:nvContentPartPr>
              <p14:xfrm>
                <a:off x="6210745" y="4310532"/>
                <a:ext cx="309240" cy="56880"/>
              </p14:xfrm>
            </p:contentPart>
          </mc:Choice>
          <mc:Fallback xmlns="">
            <p:pic>
              <p:nvPicPr>
                <p:cNvPr id="201" name="Entrada de lápiz 200">
                  <a:extLst>
                    <a:ext uri="{FF2B5EF4-FFF2-40B4-BE49-F238E27FC236}">
                      <a16:creationId xmlns:a16="http://schemas.microsoft.com/office/drawing/2014/main" id="{6857B63F-7E44-E88F-D03C-831BA809C429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195247" y="4294953"/>
                  <a:ext cx="339876" cy="876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02" name="Entrada de lápiz 201">
                  <a:extLst>
                    <a:ext uri="{FF2B5EF4-FFF2-40B4-BE49-F238E27FC236}">
                      <a16:creationId xmlns:a16="http://schemas.microsoft.com/office/drawing/2014/main" id="{A3F7F3BE-B81B-1D76-C109-5ECF64E753FA}"/>
                    </a:ext>
                  </a:extLst>
                </p14:cNvPr>
                <p14:cNvContentPartPr/>
                <p14:nvPr/>
              </p14:nvContentPartPr>
              <p14:xfrm>
                <a:off x="6602425" y="4271292"/>
                <a:ext cx="158040" cy="112320"/>
              </p14:xfrm>
            </p:contentPart>
          </mc:Choice>
          <mc:Fallback xmlns="">
            <p:pic>
              <p:nvPicPr>
                <p:cNvPr id="202" name="Entrada de lápiz 201">
                  <a:extLst>
                    <a:ext uri="{FF2B5EF4-FFF2-40B4-BE49-F238E27FC236}">
                      <a16:creationId xmlns:a16="http://schemas.microsoft.com/office/drawing/2014/main" id="{A3F7F3BE-B81B-1D76-C109-5ECF64E753FA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586980" y="4255812"/>
                  <a:ext cx="18857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03" name="Entrada de lápiz 202">
                  <a:extLst>
                    <a:ext uri="{FF2B5EF4-FFF2-40B4-BE49-F238E27FC236}">
                      <a16:creationId xmlns:a16="http://schemas.microsoft.com/office/drawing/2014/main" id="{D577DB5B-EB46-BDC1-6AC6-6783DB8962B3}"/>
                    </a:ext>
                  </a:extLst>
                </p14:cNvPr>
                <p14:cNvContentPartPr/>
                <p14:nvPr/>
              </p14:nvContentPartPr>
              <p14:xfrm>
                <a:off x="6779905" y="4279572"/>
                <a:ext cx="403560" cy="91080"/>
              </p14:xfrm>
            </p:contentPart>
          </mc:Choice>
          <mc:Fallback xmlns="">
            <p:pic>
              <p:nvPicPr>
                <p:cNvPr id="203" name="Entrada de lápiz 202">
                  <a:extLst>
                    <a:ext uri="{FF2B5EF4-FFF2-40B4-BE49-F238E27FC236}">
                      <a16:creationId xmlns:a16="http://schemas.microsoft.com/office/drawing/2014/main" id="{D577DB5B-EB46-BDC1-6AC6-6783DB8962B3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6764425" y="4264092"/>
                  <a:ext cx="4341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04" name="Entrada de lápiz 203">
                  <a:extLst>
                    <a:ext uri="{FF2B5EF4-FFF2-40B4-BE49-F238E27FC236}">
                      <a16:creationId xmlns:a16="http://schemas.microsoft.com/office/drawing/2014/main" id="{CCE488BF-4990-0828-FE32-548E54B6A765}"/>
                    </a:ext>
                  </a:extLst>
                </p14:cNvPr>
                <p14:cNvContentPartPr/>
                <p14:nvPr/>
              </p14:nvContentPartPr>
              <p14:xfrm>
                <a:off x="7212265" y="4275612"/>
                <a:ext cx="173520" cy="108360"/>
              </p14:xfrm>
            </p:contentPart>
          </mc:Choice>
          <mc:Fallback xmlns="">
            <p:pic>
              <p:nvPicPr>
                <p:cNvPr id="204" name="Entrada de lápiz 203">
                  <a:extLst>
                    <a:ext uri="{FF2B5EF4-FFF2-40B4-BE49-F238E27FC236}">
                      <a16:creationId xmlns:a16="http://schemas.microsoft.com/office/drawing/2014/main" id="{CCE488BF-4990-0828-FE32-548E54B6A765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7196817" y="4260132"/>
                  <a:ext cx="204057" cy="13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upo 211">
            <a:extLst>
              <a:ext uri="{FF2B5EF4-FFF2-40B4-BE49-F238E27FC236}">
                <a16:creationId xmlns:a16="http://schemas.microsoft.com/office/drawing/2014/main" id="{11B5C5D1-4F6E-FA90-6BED-F2AFC9D4090D}"/>
              </a:ext>
            </a:extLst>
          </p:cNvPr>
          <p:cNvGrpSpPr/>
          <p:nvPr/>
        </p:nvGrpSpPr>
        <p:grpSpPr>
          <a:xfrm>
            <a:off x="7799065" y="4146372"/>
            <a:ext cx="1061640" cy="200520"/>
            <a:chOff x="7799065" y="4146372"/>
            <a:chExt cx="1061640" cy="20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06" name="Entrada de lápiz 205">
                  <a:extLst>
                    <a:ext uri="{FF2B5EF4-FFF2-40B4-BE49-F238E27FC236}">
                      <a16:creationId xmlns:a16="http://schemas.microsoft.com/office/drawing/2014/main" id="{82B4A995-1BC8-5937-3E05-6249D23F0411}"/>
                    </a:ext>
                  </a:extLst>
                </p14:cNvPr>
                <p14:cNvContentPartPr/>
                <p14:nvPr/>
              </p14:nvContentPartPr>
              <p14:xfrm>
                <a:off x="7799065" y="4266252"/>
                <a:ext cx="208800" cy="80640"/>
              </p14:xfrm>
            </p:contentPart>
          </mc:Choice>
          <mc:Fallback xmlns="">
            <p:pic>
              <p:nvPicPr>
                <p:cNvPr id="206" name="Entrada de lápiz 205">
                  <a:extLst>
                    <a:ext uri="{FF2B5EF4-FFF2-40B4-BE49-F238E27FC236}">
                      <a16:creationId xmlns:a16="http://schemas.microsoft.com/office/drawing/2014/main" id="{82B4A995-1BC8-5937-3E05-6249D23F0411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783585" y="4250772"/>
                  <a:ext cx="2394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07" name="Entrada de lápiz 206">
                  <a:extLst>
                    <a:ext uri="{FF2B5EF4-FFF2-40B4-BE49-F238E27FC236}">
                      <a16:creationId xmlns:a16="http://schemas.microsoft.com/office/drawing/2014/main" id="{CBF97F4C-B81A-C463-85E5-D0D039748A61}"/>
                    </a:ext>
                  </a:extLst>
                </p14:cNvPr>
                <p14:cNvContentPartPr/>
                <p14:nvPr/>
              </p14:nvContentPartPr>
              <p14:xfrm>
                <a:off x="7895545" y="4188852"/>
                <a:ext cx="94320" cy="24840"/>
              </p14:xfrm>
            </p:contentPart>
          </mc:Choice>
          <mc:Fallback xmlns="">
            <p:pic>
              <p:nvPicPr>
                <p:cNvPr id="207" name="Entrada de lápiz 206">
                  <a:extLst>
                    <a:ext uri="{FF2B5EF4-FFF2-40B4-BE49-F238E27FC236}">
                      <a16:creationId xmlns:a16="http://schemas.microsoft.com/office/drawing/2014/main" id="{CBF97F4C-B81A-C463-85E5-D0D039748A61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880065" y="4173372"/>
                  <a:ext cx="1249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08" name="Entrada de lápiz 207">
                  <a:extLst>
                    <a:ext uri="{FF2B5EF4-FFF2-40B4-BE49-F238E27FC236}">
                      <a16:creationId xmlns:a16="http://schemas.microsoft.com/office/drawing/2014/main" id="{03C943DD-781F-B60A-7504-A9C5846B40BF}"/>
                    </a:ext>
                  </a:extLst>
                </p14:cNvPr>
                <p14:cNvContentPartPr/>
                <p14:nvPr/>
              </p14:nvContentPartPr>
              <p14:xfrm>
                <a:off x="8055745" y="4255092"/>
                <a:ext cx="298800" cy="76320"/>
              </p14:xfrm>
            </p:contentPart>
          </mc:Choice>
          <mc:Fallback xmlns="">
            <p:pic>
              <p:nvPicPr>
                <p:cNvPr id="208" name="Entrada de lápiz 207">
                  <a:extLst>
                    <a:ext uri="{FF2B5EF4-FFF2-40B4-BE49-F238E27FC236}">
                      <a16:creationId xmlns:a16="http://schemas.microsoft.com/office/drawing/2014/main" id="{03C943DD-781F-B60A-7504-A9C5846B40BF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8040265" y="4239612"/>
                  <a:ext cx="3294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09" name="Entrada de lápiz 208">
                  <a:extLst>
                    <a:ext uri="{FF2B5EF4-FFF2-40B4-BE49-F238E27FC236}">
                      <a16:creationId xmlns:a16="http://schemas.microsoft.com/office/drawing/2014/main" id="{6889F180-707D-2094-D829-1CB8311FFC76}"/>
                    </a:ext>
                  </a:extLst>
                </p14:cNvPr>
                <p14:cNvContentPartPr/>
                <p14:nvPr/>
              </p14:nvContentPartPr>
              <p14:xfrm>
                <a:off x="8321425" y="4146372"/>
                <a:ext cx="360" cy="360"/>
              </p14:xfrm>
            </p:contentPart>
          </mc:Choice>
          <mc:Fallback xmlns="">
            <p:pic>
              <p:nvPicPr>
                <p:cNvPr id="209" name="Entrada de lápiz 208">
                  <a:extLst>
                    <a:ext uri="{FF2B5EF4-FFF2-40B4-BE49-F238E27FC236}">
                      <a16:creationId xmlns:a16="http://schemas.microsoft.com/office/drawing/2014/main" id="{6889F180-707D-2094-D829-1CB8311FFC7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305945" y="4130892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0" name="Entrada de lápiz 209">
                  <a:extLst>
                    <a:ext uri="{FF2B5EF4-FFF2-40B4-BE49-F238E27FC236}">
                      <a16:creationId xmlns:a16="http://schemas.microsoft.com/office/drawing/2014/main" id="{F0754C98-A4DC-1AF5-6EC8-5580011B6B0D}"/>
                    </a:ext>
                  </a:extLst>
                </p14:cNvPr>
                <p14:cNvContentPartPr/>
                <p14:nvPr/>
              </p14:nvContentPartPr>
              <p14:xfrm>
                <a:off x="8543185" y="4215492"/>
                <a:ext cx="156960" cy="102960"/>
              </p14:xfrm>
            </p:contentPart>
          </mc:Choice>
          <mc:Fallback xmlns="">
            <p:pic>
              <p:nvPicPr>
                <p:cNvPr id="210" name="Entrada de lápiz 209">
                  <a:extLst>
                    <a:ext uri="{FF2B5EF4-FFF2-40B4-BE49-F238E27FC236}">
                      <a16:creationId xmlns:a16="http://schemas.microsoft.com/office/drawing/2014/main" id="{F0754C98-A4DC-1AF5-6EC8-5580011B6B0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527705" y="4200012"/>
                  <a:ext cx="1875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1" name="Entrada de lápiz 210">
                  <a:extLst>
                    <a:ext uri="{FF2B5EF4-FFF2-40B4-BE49-F238E27FC236}">
                      <a16:creationId xmlns:a16="http://schemas.microsoft.com/office/drawing/2014/main" id="{C6F97D0A-85AA-BE74-DC1A-5A9546C0D53E}"/>
                    </a:ext>
                  </a:extLst>
                </p14:cNvPr>
                <p14:cNvContentPartPr/>
                <p14:nvPr/>
              </p14:nvContentPartPr>
              <p14:xfrm>
                <a:off x="8675665" y="4224852"/>
                <a:ext cx="185040" cy="88560"/>
              </p14:xfrm>
            </p:contentPart>
          </mc:Choice>
          <mc:Fallback xmlns="">
            <p:pic>
              <p:nvPicPr>
                <p:cNvPr id="211" name="Entrada de lápiz 210">
                  <a:extLst>
                    <a:ext uri="{FF2B5EF4-FFF2-40B4-BE49-F238E27FC236}">
                      <a16:creationId xmlns:a16="http://schemas.microsoft.com/office/drawing/2014/main" id="{C6F97D0A-85AA-BE74-DC1A-5A9546C0D53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660185" y="4209372"/>
                  <a:ext cx="215640" cy="11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upo 222">
            <a:extLst>
              <a:ext uri="{FF2B5EF4-FFF2-40B4-BE49-F238E27FC236}">
                <a16:creationId xmlns:a16="http://schemas.microsoft.com/office/drawing/2014/main" id="{2E8DB09B-82E7-E5E2-A875-4D1C9CA40A4B}"/>
              </a:ext>
            </a:extLst>
          </p:cNvPr>
          <p:cNvGrpSpPr/>
          <p:nvPr/>
        </p:nvGrpSpPr>
        <p:grpSpPr>
          <a:xfrm>
            <a:off x="9135745" y="4057812"/>
            <a:ext cx="1431720" cy="403560"/>
            <a:chOff x="9135745" y="4057812"/>
            <a:chExt cx="143172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3" name="Entrada de lápiz 212">
                  <a:extLst>
                    <a:ext uri="{FF2B5EF4-FFF2-40B4-BE49-F238E27FC236}">
                      <a16:creationId xmlns:a16="http://schemas.microsoft.com/office/drawing/2014/main" id="{9B915489-308E-F72E-4C60-D9F165FB13DD}"/>
                    </a:ext>
                  </a:extLst>
                </p14:cNvPr>
                <p14:cNvContentPartPr/>
                <p14:nvPr/>
              </p14:nvContentPartPr>
              <p14:xfrm>
                <a:off x="9150505" y="4233852"/>
                <a:ext cx="36360" cy="227520"/>
              </p14:xfrm>
            </p:contentPart>
          </mc:Choice>
          <mc:Fallback xmlns="">
            <p:pic>
              <p:nvPicPr>
                <p:cNvPr id="213" name="Entrada de lápiz 212">
                  <a:extLst>
                    <a:ext uri="{FF2B5EF4-FFF2-40B4-BE49-F238E27FC236}">
                      <a16:creationId xmlns:a16="http://schemas.microsoft.com/office/drawing/2014/main" id="{9B915489-308E-F72E-4C60-D9F165FB13D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9135025" y="4218372"/>
                  <a:ext cx="669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4" name="Entrada de lápiz 213">
                  <a:extLst>
                    <a:ext uri="{FF2B5EF4-FFF2-40B4-BE49-F238E27FC236}">
                      <a16:creationId xmlns:a16="http://schemas.microsoft.com/office/drawing/2014/main" id="{B935E16B-B69F-8585-944C-FAA96D100283}"/>
                    </a:ext>
                  </a:extLst>
                </p14:cNvPr>
                <p14:cNvContentPartPr/>
                <p14:nvPr/>
              </p14:nvContentPartPr>
              <p14:xfrm>
                <a:off x="9135745" y="4198572"/>
                <a:ext cx="166320" cy="114120"/>
              </p14:xfrm>
            </p:contentPart>
          </mc:Choice>
          <mc:Fallback xmlns="">
            <p:pic>
              <p:nvPicPr>
                <p:cNvPr id="214" name="Entrada de lápiz 213">
                  <a:extLst>
                    <a:ext uri="{FF2B5EF4-FFF2-40B4-BE49-F238E27FC236}">
                      <a16:creationId xmlns:a16="http://schemas.microsoft.com/office/drawing/2014/main" id="{B935E16B-B69F-8585-944C-FAA96D100283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120265" y="4183043"/>
                  <a:ext cx="196920" cy="1448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5" name="Entrada de lápiz 214">
                  <a:extLst>
                    <a:ext uri="{FF2B5EF4-FFF2-40B4-BE49-F238E27FC236}">
                      <a16:creationId xmlns:a16="http://schemas.microsoft.com/office/drawing/2014/main" id="{19CA7D97-4678-3EEB-C4C7-61177CBEB48C}"/>
                    </a:ext>
                  </a:extLst>
                </p14:cNvPr>
                <p14:cNvContentPartPr/>
                <p14:nvPr/>
              </p14:nvContentPartPr>
              <p14:xfrm>
                <a:off x="9366145" y="4199292"/>
                <a:ext cx="132840" cy="107280"/>
              </p14:xfrm>
            </p:contentPart>
          </mc:Choice>
          <mc:Fallback xmlns="">
            <p:pic>
              <p:nvPicPr>
                <p:cNvPr id="215" name="Entrada de lápiz 214">
                  <a:extLst>
                    <a:ext uri="{FF2B5EF4-FFF2-40B4-BE49-F238E27FC236}">
                      <a16:creationId xmlns:a16="http://schemas.microsoft.com/office/drawing/2014/main" id="{19CA7D97-4678-3EEB-C4C7-61177CBEB48C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350665" y="4183812"/>
                  <a:ext cx="1634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6" name="Entrada de lápiz 215">
                  <a:extLst>
                    <a:ext uri="{FF2B5EF4-FFF2-40B4-BE49-F238E27FC236}">
                      <a16:creationId xmlns:a16="http://schemas.microsoft.com/office/drawing/2014/main" id="{DA03CDEA-B716-52FB-A46A-7B86F68F1C3F}"/>
                    </a:ext>
                  </a:extLst>
                </p14:cNvPr>
                <p14:cNvContentPartPr/>
                <p14:nvPr/>
              </p14:nvContentPartPr>
              <p14:xfrm>
                <a:off x="9621385" y="4183092"/>
                <a:ext cx="56880" cy="190800"/>
              </p14:xfrm>
            </p:contentPart>
          </mc:Choice>
          <mc:Fallback xmlns="">
            <p:pic>
              <p:nvPicPr>
                <p:cNvPr id="216" name="Entrada de lápiz 215">
                  <a:extLst>
                    <a:ext uri="{FF2B5EF4-FFF2-40B4-BE49-F238E27FC236}">
                      <a16:creationId xmlns:a16="http://schemas.microsoft.com/office/drawing/2014/main" id="{DA03CDEA-B716-52FB-A46A-7B86F68F1C3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605905" y="4167612"/>
                  <a:ext cx="874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8" name="Entrada de lápiz 217">
                  <a:extLst>
                    <a:ext uri="{FF2B5EF4-FFF2-40B4-BE49-F238E27FC236}">
                      <a16:creationId xmlns:a16="http://schemas.microsoft.com/office/drawing/2014/main" id="{AD2D04B2-4AD0-7945-DC55-4BE3F11C74A1}"/>
                    </a:ext>
                  </a:extLst>
                </p14:cNvPr>
                <p14:cNvContentPartPr/>
                <p14:nvPr/>
              </p14:nvContentPartPr>
              <p14:xfrm>
                <a:off x="9797785" y="4057812"/>
                <a:ext cx="24120" cy="255960"/>
              </p14:xfrm>
            </p:contentPart>
          </mc:Choice>
          <mc:Fallback xmlns="">
            <p:pic>
              <p:nvPicPr>
                <p:cNvPr id="218" name="Entrada de lápiz 217">
                  <a:extLst>
                    <a:ext uri="{FF2B5EF4-FFF2-40B4-BE49-F238E27FC236}">
                      <a16:creationId xmlns:a16="http://schemas.microsoft.com/office/drawing/2014/main" id="{AD2D04B2-4AD0-7945-DC55-4BE3F11C74A1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782305" y="4042332"/>
                  <a:ext cx="547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9" name="Entrada de lápiz 218">
                  <a:extLst>
                    <a:ext uri="{FF2B5EF4-FFF2-40B4-BE49-F238E27FC236}">
                      <a16:creationId xmlns:a16="http://schemas.microsoft.com/office/drawing/2014/main" id="{D20E76FA-7981-6CDC-624E-D03ACEF7473D}"/>
                    </a:ext>
                  </a:extLst>
                </p14:cNvPr>
                <p14:cNvContentPartPr/>
                <p14:nvPr/>
              </p14:nvContentPartPr>
              <p14:xfrm>
                <a:off x="9741625" y="4180572"/>
                <a:ext cx="428760" cy="56880"/>
              </p14:xfrm>
            </p:contentPart>
          </mc:Choice>
          <mc:Fallback xmlns="">
            <p:pic>
              <p:nvPicPr>
                <p:cNvPr id="219" name="Entrada de lápiz 218">
                  <a:extLst>
                    <a:ext uri="{FF2B5EF4-FFF2-40B4-BE49-F238E27FC236}">
                      <a16:creationId xmlns:a16="http://schemas.microsoft.com/office/drawing/2014/main" id="{D20E76FA-7981-6CDC-624E-D03ACEF7473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726145" y="4164993"/>
                  <a:ext cx="459360" cy="876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0" name="Entrada de lápiz 219">
                  <a:extLst>
                    <a:ext uri="{FF2B5EF4-FFF2-40B4-BE49-F238E27FC236}">
                      <a16:creationId xmlns:a16="http://schemas.microsoft.com/office/drawing/2014/main" id="{7A9380C2-772E-BBFC-A7A2-FD527D7A0561}"/>
                    </a:ext>
                  </a:extLst>
                </p14:cNvPr>
                <p14:cNvContentPartPr/>
                <p14:nvPr/>
              </p14:nvContentPartPr>
              <p14:xfrm>
                <a:off x="10211425" y="4156092"/>
                <a:ext cx="172800" cy="128880"/>
              </p14:xfrm>
            </p:contentPart>
          </mc:Choice>
          <mc:Fallback xmlns="">
            <p:pic>
              <p:nvPicPr>
                <p:cNvPr id="220" name="Entrada de lápiz 219">
                  <a:extLst>
                    <a:ext uri="{FF2B5EF4-FFF2-40B4-BE49-F238E27FC236}">
                      <a16:creationId xmlns:a16="http://schemas.microsoft.com/office/drawing/2014/main" id="{7A9380C2-772E-BBFC-A7A2-FD527D7A0561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195945" y="4140655"/>
                  <a:ext cx="203400" cy="1593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1" name="Entrada de lápiz 220">
                  <a:extLst>
                    <a:ext uri="{FF2B5EF4-FFF2-40B4-BE49-F238E27FC236}">
                      <a16:creationId xmlns:a16="http://schemas.microsoft.com/office/drawing/2014/main" id="{C69D6FF6-D983-B6BB-E230-A040CF3B763A}"/>
                    </a:ext>
                  </a:extLst>
                </p14:cNvPr>
                <p14:cNvContentPartPr/>
                <p14:nvPr/>
              </p14:nvContentPartPr>
              <p14:xfrm>
                <a:off x="10426705" y="4160052"/>
                <a:ext cx="136080" cy="112320"/>
              </p14:xfrm>
            </p:contentPart>
          </mc:Choice>
          <mc:Fallback xmlns="">
            <p:pic>
              <p:nvPicPr>
                <p:cNvPr id="221" name="Entrada de lápiz 220">
                  <a:extLst>
                    <a:ext uri="{FF2B5EF4-FFF2-40B4-BE49-F238E27FC236}">
                      <a16:creationId xmlns:a16="http://schemas.microsoft.com/office/drawing/2014/main" id="{C69D6FF6-D983-B6BB-E230-A040CF3B763A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0411225" y="4144572"/>
                  <a:ext cx="1666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2" name="Entrada de lápiz 221">
                  <a:extLst>
                    <a:ext uri="{FF2B5EF4-FFF2-40B4-BE49-F238E27FC236}">
                      <a16:creationId xmlns:a16="http://schemas.microsoft.com/office/drawing/2014/main" id="{9834CC78-B89C-4420-741D-EBBBF2C357C2}"/>
                    </a:ext>
                  </a:extLst>
                </p14:cNvPr>
                <p14:cNvContentPartPr/>
                <p14:nvPr/>
              </p14:nvContentPartPr>
              <p14:xfrm>
                <a:off x="10562065" y="4210092"/>
                <a:ext cx="5400" cy="115560"/>
              </p14:xfrm>
            </p:contentPart>
          </mc:Choice>
          <mc:Fallback xmlns="">
            <p:pic>
              <p:nvPicPr>
                <p:cNvPr id="222" name="Entrada de lápiz 221">
                  <a:extLst>
                    <a:ext uri="{FF2B5EF4-FFF2-40B4-BE49-F238E27FC236}">
                      <a16:creationId xmlns:a16="http://schemas.microsoft.com/office/drawing/2014/main" id="{9834CC78-B89C-4420-741D-EBBBF2C357C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0546585" y="4194612"/>
                  <a:ext cx="3600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upo 242">
            <a:extLst>
              <a:ext uri="{FF2B5EF4-FFF2-40B4-BE49-F238E27FC236}">
                <a16:creationId xmlns:a16="http://schemas.microsoft.com/office/drawing/2014/main" id="{58117D4C-6122-F847-2BC9-5CA763F0DB27}"/>
              </a:ext>
            </a:extLst>
          </p:cNvPr>
          <p:cNvGrpSpPr/>
          <p:nvPr/>
        </p:nvGrpSpPr>
        <p:grpSpPr>
          <a:xfrm>
            <a:off x="2319505" y="4955652"/>
            <a:ext cx="2340000" cy="387720"/>
            <a:chOff x="2319505" y="4955652"/>
            <a:chExt cx="2340000" cy="38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4" name="Entrada de lápiz 223">
                  <a:extLst>
                    <a:ext uri="{FF2B5EF4-FFF2-40B4-BE49-F238E27FC236}">
                      <a16:creationId xmlns:a16="http://schemas.microsoft.com/office/drawing/2014/main" id="{707F84E9-FB1B-7DBB-620E-691BDCD495C3}"/>
                    </a:ext>
                  </a:extLst>
                </p14:cNvPr>
                <p14:cNvContentPartPr/>
                <p14:nvPr/>
              </p14:nvContentPartPr>
              <p14:xfrm>
                <a:off x="2319505" y="5076612"/>
                <a:ext cx="199800" cy="266760"/>
              </p14:xfrm>
            </p:contentPart>
          </mc:Choice>
          <mc:Fallback xmlns="">
            <p:pic>
              <p:nvPicPr>
                <p:cNvPr id="224" name="Entrada de lápiz 223">
                  <a:extLst>
                    <a:ext uri="{FF2B5EF4-FFF2-40B4-BE49-F238E27FC236}">
                      <a16:creationId xmlns:a16="http://schemas.microsoft.com/office/drawing/2014/main" id="{707F84E9-FB1B-7DBB-620E-691BDCD495C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304025" y="5061153"/>
                  <a:ext cx="230400" cy="2973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5" name="Entrada de lápiz 224">
                  <a:extLst>
                    <a:ext uri="{FF2B5EF4-FFF2-40B4-BE49-F238E27FC236}">
                      <a16:creationId xmlns:a16="http://schemas.microsoft.com/office/drawing/2014/main" id="{4A27FEDA-252A-DA2E-413B-3CC3213C36CB}"/>
                    </a:ext>
                  </a:extLst>
                </p14:cNvPr>
                <p14:cNvContentPartPr/>
                <p14:nvPr/>
              </p14:nvContentPartPr>
              <p14:xfrm>
                <a:off x="2558185" y="5189292"/>
                <a:ext cx="45360" cy="111240"/>
              </p14:xfrm>
            </p:contentPart>
          </mc:Choice>
          <mc:Fallback xmlns="">
            <p:pic>
              <p:nvPicPr>
                <p:cNvPr id="225" name="Entrada de lápiz 224">
                  <a:extLst>
                    <a:ext uri="{FF2B5EF4-FFF2-40B4-BE49-F238E27FC236}">
                      <a16:creationId xmlns:a16="http://schemas.microsoft.com/office/drawing/2014/main" id="{4A27FEDA-252A-DA2E-413B-3CC3213C36CB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542705" y="5173762"/>
                  <a:ext cx="75960" cy="14193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6" name="Entrada de lápiz 225">
                  <a:extLst>
                    <a:ext uri="{FF2B5EF4-FFF2-40B4-BE49-F238E27FC236}">
                      <a16:creationId xmlns:a16="http://schemas.microsoft.com/office/drawing/2014/main" id="{15F8CE4E-E41E-25E1-45C0-C2B5895A4C7D}"/>
                    </a:ext>
                  </a:extLst>
                </p14:cNvPr>
                <p14:cNvContentPartPr/>
                <p14:nvPr/>
              </p14:nvContentPartPr>
              <p14:xfrm>
                <a:off x="2615425" y="5085612"/>
                <a:ext cx="6120" cy="11160"/>
              </p14:xfrm>
            </p:contentPart>
          </mc:Choice>
          <mc:Fallback xmlns="">
            <p:pic>
              <p:nvPicPr>
                <p:cNvPr id="226" name="Entrada de lápiz 225">
                  <a:extLst>
                    <a:ext uri="{FF2B5EF4-FFF2-40B4-BE49-F238E27FC236}">
                      <a16:creationId xmlns:a16="http://schemas.microsoft.com/office/drawing/2014/main" id="{15F8CE4E-E41E-25E1-45C0-C2B5895A4C7D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599945" y="5070132"/>
                  <a:ext cx="367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7" name="Entrada de lápiz 226">
                  <a:extLst>
                    <a:ext uri="{FF2B5EF4-FFF2-40B4-BE49-F238E27FC236}">
                      <a16:creationId xmlns:a16="http://schemas.microsoft.com/office/drawing/2014/main" id="{EE1C412E-E6D0-1D55-47B7-F6ED676EAA1E}"/>
                    </a:ext>
                  </a:extLst>
                </p14:cNvPr>
                <p14:cNvContentPartPr/>
                <p14:nvPr/>
              </p14:nvContentPartPr>
              <p14:xfrm>
                <a:off x="2769145" y="5111532"/>
                <a:ext cx="389520" cy="137880"/>
              </p14:xfrm>
            </p:contentPart>
          </mc:Choice>
          <mc:Fallback xmlns="">
            <p:pic>
              <p:nvPicPr>
                <p:cNvPr id="227" name="Entrada de lápiz 226">
                  <a:extLst>
                    <a:ext uri="{FF2B5EF4-FFF2-40B4-BE49-F238E27FC236}">
                      <a16:creationId xmlns:a16="http://schemas.microsoft.com/office/drawing/2014/main" id="{EE1C412E-E6D0-1D55-47B7-F6ED676EAA1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753665" y="5096052"/>
                  <a:ext cx="4201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8" name="Entrada de lápiz 227">
                  <a:extLst>
                    <a:ext uri="{FF2B5EF4-FFF2-40B4-BE49-F238E27FC236}">
                      <a16:creationId xmlns:a16="http://schemas.microsoft.com/office/drawing/2014/main" id="{853E7CDF-CDA2-75C3-BB46-F7C8F70875E8}"/>
                    </a:ext>
                  </a:extLst>
                </p14:cNvPr>
                <p14:cNvContentPartPr/>
                <p14:nvPr/>
              </p14:nvContentPartPr>
              <p14:xfrm>
                <a:off x="3259105" y="5098572"/>
                <a:ext cx="285480" cy="133560"/>
              </p14:xfrm>
            </p:contentPart>
          </mc:Choice>
          <mc:Fallback xmlns="">
            <p:pic>
              <p:nvPicPr>
                <p:cNvPr id="228" name="Entrada de lápiz 227">
                  <a:extLst>
                    <a:ext uri="{FF2B5EF4-FFF2-40B4-BE49-F238E27FC236}">
                      <a16:creationId xmlns:a16="http://schemas.microsoft.com/office/drawing/2014/main" id="{853E7CDF-CDA2-75C3-BB46-F7C8F70875E8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3243644" y="5083092"/>
                  <a:ext cx="316041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9" name="Entrada de lápiz 228">
                  <a:extLst>
                    <a:ext uri="{FF2B5EF4-FFF2-40B4-BE49-F238E27FC236}">
                      <a16:creationId xmlns:a16="http://schemas.microsoft.com/office/drawing/2014/main" id="{C1C9E73C-455D-3C48-6E4B-AD29ED82D320}"/>
                    </a:ext>
                  </a:extLst>
                </p14:cNvPr>
                <p14:cNvContentPartPr/>
                <p14:nvPr/>
              </p14:nvContentPartPr>
              <p14:xfrm>
                <a:off x="3649705" y="5132052"/>
                <a:ext cx="163080" cy="116640"/>
              </p14:xfrm>
            </p:contentPart>
          </mc:Choice>
          <mc:Fallback xmlns="">
            <p:pic>
              <p:nvPicPr>
                <p:cNvPr id="229" name="Entrada de lápiz 228">
                  <a:extLst>
                    <a:ext uri="{FF2B5EF4-FFF2-40B4-BE49-F238E27FC236}">
                      <a16:creationId xmlns:a16="http://schemas.microsoft.com/office/drawing/2014/main" id="{C1C9E73C-455D-3C48-6E4B-AD29ED82D32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634225" y="5116524"/>
                  <a:ext cx="193680" cy="14733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30" name="Entrada de lápiz 229">
                  <a:extLst>
                    <a:ext uri="{FF2B5EF4-FFF2-40B4-BE49-F238E27FC236}">
                      <a16:creationId xmlns:a16="http://schemas.microsoft.com/office/drawing/2014/main" id="{0423AF4B-ECF7-8AB3-03AC-54B0615907B0}"/>
                    </a:ext>
                  </a:extLst>
                </p14:cNvPr>
                <p14:cNvContentPartPr/>
                <p14:nvPr/>
              </p14:nvContentPartPr>
              <p14:xfrm>
                <a:off x="3689665" y="5035572"/>
                <a:ext cx="92880" cy="39600"/>
              </p14:xfrm>
            </p:contentPart>
          </mc:Choice>
          <mc:Fallback xmlns="">
            <p:pic>
              <p:nvPicPr>
                <p:cNvPr id="230" name="Entrada de lápiz 229">
                  <a:extLst>
                    <a:ext uri="{FF2B5EF4-FFF2-40B4-BE49-F238E27FC236}">
                      <a16:creationId xmlns:a16="http://schemas.microsoft.com/office/drawing/2014/main" id="{0423AF4B-ECF7-8AB3-03AC-54B0615907B0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674125" y="5020092"/>
                  <a:ext cx="123599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31" name="Entrada de lápiz 230">
                  <a:extLst>
                    <a:ext uri="{FF2B5EF4-FFF2-40B4-BE49-F238E27FC236}">
                      <a16:creationId xmlns:a16="http://schemas.microsoft.com/office/drawing/2014/main" id="{BBB158D5-8864-E29B-E505-7523ADE5D7AB}"/>
                    </a:ext>
                  </a:extLst>
                </p14:cNvPr>
                <p14:cNvContentPartPr/>
                <p14:nvPr/>
              </p14:nvContentPartPr>
              <p14:xfrm>
                <a:off x="3975865" y="4955652"/>
                <a:ext cx="13320" cy="273600"/>
              </p14:xfrm>
            </p:contentPart>
          </mc:Choice>
          <mc:Fallback xmlns="">
            <p:pic>
              <p:nvPicPr>
                <p:cNvPr id="231" name="Entrada de lápiz 230">
                  <a:extLst>
                    <a:ext uri="{FF2B5EF4-FFF2-40B4-BE49-F238E27FC236}">
                      <a16:creationId xmlns:a16="http://schemas.microsoft.com/office/drawing/2014/main" id="{BBB158D5-8864-E29B-E505-7523ADE5D7A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960792" y="4940172"/>
                  <a:ext cx="43115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32" name="Entrada de lápiz 231">
                  <a:extLst>
                    <a:ext uri="{FF2B5EF4-FFF2-40B4-BE49-F238E27FC236}">
                      <a16:creationId xmlns:a16="http://schemas.microsoft.com/office/drawing/2014/main" id="{EC7D520F-77D0-A114-BEA4-118309A131CD}"/>
                    </a:ext>
                  </a:extLst>
                </p14:cNvPr>
                <p14:cNvContentPartPr/>
                <p14:nvPr/>
              </p14:nvContentPartPr>
              <p14:xfrm>
                <a:off x="3912865" y="5133132"/>
                <a:ext cx="235800" cy="88200"/>
              </p14:xfrm>
            </p:contentPart>
          </mc:Choice>
          <mc:Fallback xmlns="">
            <p:pic>
              <p:nvPicPr>
                <p:cNvPr id="232" name="Entrada de lápiz 231">
                  <a:extLst>
                    <a:ext uri="{FF2B5EF4-FFF2-40B4-BE49-F238E27FC236}">
                      <a16:creationId xmlns:a16="http://schemas.microsoft.com/office/drawing/2014/main" id="{EC7D520F-77D0-A114-BEA4-118309A131CD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3897385" y="5117652"/>
                  <a:ext cx="2664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3" name="Entrada de lápiz 232">
                  <a:extLst>
                    <a:ext uri="{FF2B5EF4-FFF2-40B4-BE49-F238E27FC236}">
                      <a16:creationId xmlns:a16="http://schemas.microsoft.com/office/drawing/2014/main" id="{A2ADDE46-9867-7F71-CC56-B6318A426B0B}"/>
                    </a:ext>
                  </a:extLst>
                </p14:cNvPr>
                <p14:cNvContentPartPr/>
                <p14:nvPr/>
              </p14:nvContentPartPr>
              <p14:xfrm>
                <a:off x="4150825" y="5074092"/>
                <a:ext cx="9360" cy="17640"/>
              </p14:xfrm>
            </p:contentPart>
          </mc:Choice>
          <mc:Fallback xmlns="">
            <p:pic>
              <p:nvPicPr>
                <p:cNvPr id="233" name="Entrada de lápiz 232">
                  <a:extLst>
                    <a:ext uri="{FF2B5EF4-FFF2-40B4-BE49-F238E27FC236}">
                      <a16:creationId xmlns:a16="http://schemas.microsoft.com/office/drawing/2014/main" id="{A2ADDE46-9867-7F71-CC56-B6318A426B0B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135345" y="5058612"/>
                  <a:ext cx="39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4" name="Entrada de lápiz 233">
                  <a:extLst>
                    <a:ext uri="{FF2B5EF4-FFF2-40B4-BE49-F238E27FC236}">
                      <a16:creationId xmlns:a16="http://schemas.microsoft.com/office/drawing/2014/main" id="{772D3B6D-DCE0-17F9-18A8-25CA1023636B}"/>
                    </a:ext>
                  </a:extLst>
                </p14:cNvPr>
                <p14:cNvContentPartPr/>
                <p14:nvPr/>
              </p14:nvContentPartPr>
              <p14:xfrm>
                <a:off x="4306345" y="5119812"/>
                <a:ext cx="353160" cy="105840"/>
              </p14:xfrm>
            </p:contentPart>
          </mc:Choice>
          <mc:Fallback xmlns="">
            <p:pic>
              <p:nvPicPr>
                <p:cNvPr id="234" name="Entrada de lápiz 233">
                  <a:extLst>
                    <a:ext uri="{FF2B5EF4-FFF2-40B4-BE49-F238E27FC236}">
                      <a16:creationId xmlns:a16="http://schemas.microsoft.com/office/drawing/2014/main" id="{772D3B6D-DCE0-17F9-18A8-25CA1023636B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290865" y="5104332"/>
                  <a:ext cx="383760" cy="13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upo 241">
            <a:extLst>
              <a:ext uri="{FF2B5EF4-FFF2-40B4-BE49-F238E27FC236}">
                <a16:creationId xmlns:a16="http://schemas.microsoft.com/office/drawing/2014/main" id="{A89A3724-C4C3-3DD7-1174-767F9C2A52E0}"/>
              </a:ext>
            </a:extLst>
          </p:cNvPr>
          <p:cNvGrpSpPr/>
          <p:nvPr/>
        </p:nvGrpSpPr>
        <p:grpSpPr>
          <a:xfrm>
            <a:off x="5046865" y="4956012"/>
            <a:ext cx="1467360" cy="315360"/>
            <a:chOff x="5046865" y="4956012"/>
            <a:chExt cx="1467360" cy="31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35" name="Entrada de lápiz 234">
                  <a:extLst>
                    <a:ext uri="{FF2B5EF4-FFF2-40B4-BE49-F238E27FC236}">
                      <a16:creationId xmlns:a16="http://schemas.microsoft.com/office/drawing/2014/main" id="{3D41FC58-4FF4-889B-E56B-E6E3CBC08DFC}"/>
                    </a:ext>
                  </a:extLst>
                </p14:cNvPr>
                <p14:cNvContentPartPr/>
                <p14:nvPr/>
              </p14:nvContentPartPr>
              <p14:xfrm>
                <a:off x="5046865" y="5032332"/>
                <a:ext cx="356040" cy="239040"/>
              </p14:xfrm>
            </p:contentPart>
          </mc:Choice>
          <mc:Fallback xmlns="">
            <p:pic>
              <p:nvPicPr>
                <p:cNvPr id="235" name="Entrada de lápiz 234">
                  <a:extLst>
                    <a:ext uri="{FF2B5EF4-FFF2-40B4-BE49-F238E27FC236}">
                      <a16:creationId xmlns:a16="http://schemas.microsoft.com/office/drawing/2014/main" id="{3D41FC58-4FF4-889B-E56B-E6E3CBC08DFC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5031385" y="5016852"/>
                  <a:ext cx="3866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36" name="Entrada de lápiz 235">
                  <a:extLst>
                    <a:ext uri="{FF2B5EF4-FFF2-40B4-BE49-F238E27FC236}">
                      <a16:creationId xmlns:a16="http://schemas.microsoft.com/office/drawing/2014/main" id="{7D18A48C-933B-379E-280A-66782FB5EFF9}"/>
                    </a:ext>
                  </a:extLst>
                </p14:cNvPr>
                <p14:cNvContentPartPr/>
                <p14:nvPr/>
              </p14:nvContentPartPr>
              <p14:xfrm>
                <a:off x="5395705" y="5032332"/>
                <a:ext cx="360" cy="360"/>
              </p14:xfrm>
            </p:contentPart>
          </mc:Choice>
          <mc:Fallback xmlns="">
            <p:pic>
              <p:nvPicPr>
                <p:cNvPr id="236" name="Entrada de lápiz 235">
                  <a:extLst>
                    <a:ext uri="{FF2B5EF4-FFF2-40B4-BE49-F238E27FC236}">
                      <a16:creationId xmlns:a16="http://schemas.microsoft.com/office/drawing/2014/main" id="{7D18A48C-933B-379E-280A-66782FB5EFF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80225" y="5016852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37" name="Entrada de lápiz 236">
                  <a:extLst>
                    <a:ext uri="{FF2B5EF4-FFF2-40B4-BE49-F238E27FC236}">
                      <a16:creationId xmlns:a16="http://schemas.microsoft.com/office/drawing/2014/main" id="{875E7CBF-F74A-9D8D-12ED-88F1AE71D9B7}"/>
                    </a:ext>
                  </a:extLst>
                </p14:cNvPr>
                <p14:cNvContentPartPr/>
                <p14:nvPr/>
              </p14:nvContentPartPr>
              <p14:xfrm>
                <a:off x="5521705" y="5083452"/>
                <a:ext cx="281520" cy="155880"/>
              </p14:xfrm>
            </p:contentPart>
          </mc:Choice>
          <mc:Fallback xmlns="">
            <p:pic>
              <p:nvPicPr>
                <p:cNvPr id="237" name="Entrada de lápiz 236">
                  <a:extLst>
                    <a:ext uri="{FF2B5EF4-FFF2-40B4-BE49-F238E27FC236}">
                      <a16:creationId xmlns:a16="http://schemas.microsoft.com/office/drawing/2014/main" id="{875E7CBF-F74A-9D8D-12ED-88F1AE71D9B7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5506245" y="5067936"/>
                  <a:ext cx="312081" cy="1865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38" name="Entrada de lápiz 237">
                  <a:extLst>
                    <a:ext uri="{FF2B5EF4-FFF2-40B4-BE49-F238E27FC236}">
                      <a16:creationId xmlns:a16="http://schemas.microsoft.com/office/drawing/2014/main" id="{84DDC0A3-D5DC-107C-23FC-1616488FEC20}"/>
                    </a:ext>
                  </a:extLst>
                </p14:cNvPr>
                <p14:cNvContentPartPr/>
                <p14:nvPr/>
              </p14:nvContentPartPr>
              <p14:xfrm>
                <a:off x="5946865" y="5104332"/>
                <a:ext cx="102600" cy="127800"/>
              </p14:xfrm>
            </p:contentPart>
          </mc:Choice>
          <mc:Fallback xmlns="">
            <p:pic>
              <p:nvPicPr>
                <p:cNvPr id="238" name="Entrada de lápiz 237">
                  <a:extLst>
                    <a:ext uri="{FF2B5EF4-FFF2-40B4-BE49-F238E27FC236}">
                      <a16:creationId xmlns:a16="http://schemas.microsoft.com/office/drawing/2014/main" id="{84DDC0A3-D5DC-107C-23FC-1616488FEC20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5931385" y="5088895"/>
                  <a:ext cx="133200" cy="1583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39" name="Entrada de lápiz 238">
                  <a:extLst>
                    <a:ext uri="{FF2B5EF4-FFF2-40B4-BE49-F238E27FC236}">
                      <a16:creationId xmlns:a16="http://schemas.microsoft.com/office/drawing/2014/main" id="{450DD528-52F5-DECB-95AC-BBAAF83BAB8A}"/>
                    </a:ext>
                  </a:extLst>
                </p14:cNvPr>
                <p14:cNvContentPartPr/>
                <p14:nvPr/>
              </p14:nvContentPartPr>
              <p14:xfrm>
                <a:off x="6161065" y="4956012"/>
                <a:ext cx="39600" cy="221400"/>
              </p14:xfrm>
            </p:contentPart>
          </mc:Choice>
          <mc:Fallback xmlns="">
            <p:pic>
              <p:nvPicPr>
                <p:cNvPr id="239" name="Entrada de lápiz 238">
                  <a:extLst>
                    <a:ext uri="{FF2B5EF4-FFF2-40B4-BE49-F238E27FC236}">
                      <a16:creationId xmlns:a16="http://schemas.microsoft.com/office/drawing/2014/main" id="{450DD528-52F5-DECB-95AC-BBAAF83BAB8A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6145585" y="4940532"/>
                  <a:ext cx="702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40" name="Entrada de lápiz 239">
                  <a:extLst>
                    <a:ext uri="{FF2B5EF4-FFF2-40B4-BE49-F238E27FC236}">
                      <a16:creationId xmlns:a16="http://schemas.microsoft.com/office/drawing/2014/main" id="{B14E5DF6-47C0-1719-949B-A9054F3430C3}"/>
                    </a:ext>
                  </a:extLst>
                </p14:cNvPr>
                <p14:cNvContentPartPr/>
                <p14:nvPr/>
              </p14:nvContentPartPr>
              <p14:xfrm>
                <a:off x="6161065" y="5109372"/>
                <a:ext cx="150840" cy="6840"/>
              </p14:xfrm>
            </p:contentPart>
          </mc:Choice>
          <mc:Fallback xmlns="">
            <p:pic>
              <p:nvPicPr>
                <p:cNvPr id="240" name="Entrada de lápiz 239">
                  <a:extLst>
                    <a:ext uri="{FF2B5EF4-FFF2-40B4-BE49-F238E27FC236}">
                      <a16:creationId xmlns:a16="http://schemas.microsoft.com/office/drawing/2014/main" id="{B14E5DF6-47C0-1719-949B-A9054F3430C3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6145585" y="5093892"/>
                  <a:ext cx="18144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41" name="Entrada de lápiz 240">
                  <a:extLst>
                    <a:ext uri="{FF2B5EF4-FFF2-40B4-BE49-F238E27FC236}">
                      <a16:creationId xmlns:a16="http://schemas.microsoft.com/office/drawing/2014/main" id="{9F404F0B-1E53-D5E3-5FC2-BDA76B6CDC39}"/>
                    </a:ext>
                  </a:extLst>
                </p14:cNvPr>
                <p14:cNvContentPartPr/>
                <p14:nvPr/>
              </p14:nvContentPartPr>
              <p14:xfrm>
                <a:off x="6361945" y="5037732"/>
                <a:ext cx="152280" cy="133200"/>
              </p14:xfrm>
            </p:contentPart>
          </mc:Choice>
          <mc:Fallback xmlns="">
            <p:pic>
              <p:nvPicPr>
                <p:cNvPr id="241" name="Entrada de lápiz 240">
                  <a:extLst>
                    <a:ext uri="{FF2B5EF4-FFF2-40B4-BE49-F238E27FC236}">
                      <a16:creationId xmlns:a16="http://schemas.microsoft.com/office/drawing/2014/main" id="{9F404F0B-1E53-D5E3-5FC2-BDA76B6CDC39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6346465" y="5022252"/>
                  <a:ext cx="182880" cy="1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upo 245">
            <a:extLst>
              <a:ext uri="{FF2B5EF4-FFF2-40B4-BE49-F238E27FC236}">
                <a16:creationId xmlns:a16="http://schemas.microsoft.com/office/drawing/2014/main" id="{07858EC2-1E27-282D-BBA1-3DED51142F5F}"/>
              </a:ext>
            </a:extLst>
          </p:cNvPr>
          <p:cNvGrpSpPr/>
          <p:nvPr/>
        </p:nvGrpSpPr>
        <p:grpSpPr>
          <a:xfrm>
            <a:off x="8955745" y="4518612"/>
            <a:ext cx="419760" cy="1123200"/>
            <a:chOff x="8955745" y="4518612"/>
            <a:chExt cx="419760" cy="112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44" name="Entrada de lápiz 243">
                  <a:extLst>
                    <a:ext uri="{FF2B5EF4-FFF2-40B4-BE49-F238E27FC236}">
                      <a16:creationId xmlns:a16="http://schemas.microsoft.com/office/drawing/2014/main" id="{D2F59B11-7D3D-4036-6991-257FDCF14E67}"/>
                    </a:ext>
                  </a:extLst>
                </p14:cNvPr>
                <p14:cNvContentPartPr/>
                <p14:nvPr/>
              </p14:nvContentPartPr>
              <p14:xfrm>
                <a:off x="9042865" y="4518612"/>
                <a:ext cx="332640" cy="1074960"/>
              </p14:xfrm>
            </p:contentPart>
          </mc:Choice>
          <mc:Fallback xmlns="">
            <p:pic>
              <p:nvPicPr>
                <p:cNvPr id="244" name="Entrada de lápiz 243">
                  <a:extLst>
                    <a:ext uri="{FF2B5EF4-FFF2-40B4-BE49-F238E27FC236}">
                      <a16:creationId xmlns:a16="http://schemas.microsoft.com/office/drawing/2014/main" id="{D2F59B11-7D3D-4036-6991-257FDCF14E67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9027385" y="4503132"/>
                  <a:ext cx="363240" cy="11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45" name="Entrada de lápiz 244">
                  <a:extLst>
                    <a:ext uri="{FF2B5EF4-FFF2-40B4-BE49-F238E27FC236}">
                      <a16:creationId xmlns:a16="http://schemas.microsoft.com/office/drawing/2014/main" id="{FE52E507-8B89-3AFA-DB22-4DE9979A6B27}"/>
                    </a:ext>
                  </a:extLst>
                </p14:cNvPr>
                <p14:cNvContentPartPr/>
                <p14:nvPr/>
              </p14:nvContentPartPr>
              <p14:xfrm>
                <a:off x="8955745" y="5458212"/>
                <a:ext cx="121320" cy="183600"/>
              </p14:xfrm>
            </p:contentPart>
          </mc:Choice>
          <mc:Fallback xmlns="">
            <p:pic>
              <p:nvPicPr>
                <p:cNvPr id="245" name="Entrada de lápiz 244">
                  <a:extLst>
                    <a:ext uri="{FF2B5EF4-FFF2-40B4-BE49-F238E27FC236}">
                      <a16:creationId xmlns:a16="http://schemas.microsoft.com/office/drawing/2014/main" id="{FE52E507-8B89-3AFA-DB22-4DE9979A6B27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8940265" y="5442702"/>
                  <a:ext cx="151920" cy="2142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4" name="Grupo 263">
            <a:extLst>
              <a:ext uri="{FF2B5EF4-FFF2-40B4-BE49-F238E27FC236}">
                <a16:creationId xmlns:a16="http://schemas.microsoft.com/office/drawing/2014/main" id="{0646DD05-E372-0D8E-C946-B4E9C75523B1}"/>
              </a:ext>
            </a:extLst>
          </p:cNvPr>
          <p:cNvGrpSpPr/>
          <p:nvPr/>
        </p:nvGrpSpPr>
        <p:grpSpPr>
          <a:xfrm>
            <a:off x="5776585" y="5736852"/>
            <a:ext cx="499320" cy="289800"/>
            <a:chOff x="5776585" y="5736852"/>
            <a:chExt cx="499320" cy="28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47" name="Entrada de lápiz 246">
                  <a:extLst>
                    <a:ext uri="{FF2B5EF4-FFF2-40B4-BE49-F238E27FC236}">
                      <a16:creationId xmlns:a16="http://schemas.microsoft.com/office/drawing/2014/main" id="{DA2F9D08-667E-D09D-6312-FD7064EC738A}"/>
                    </a:ext>
                  </a:extLst>
                </p14:cNvPr>
                <p14:cNvContentPartPr/>
                <p14:nvPr/>
              </p14:nvContentPartPr>
              <p14:xfrm>
                <a:off x="5776585" y="5819652"/>
                <a:ext cx="19080" cy="207000"/>
              </p14:xfrm>
            </p:contentPart>
          </mc:Choice>
          <mc:Fallback xmlns="">
            <p:pic>
              <p:nvPicPr>
                <p:cNvPr id="247" name="Entrada de lápiz 246">
                  <a:extLst>
                    <a:ext uri="{FF2B5EF4-FFF2-40B4-BE49-F238E27FC236}">
                      <a16:creationId xmlns:a16="http://schemas.microsoft.com/office/drawing/2014/main" id="{DA2F9D08-667E-D09D-6312-FD7064EC738A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5761105" y="5804172"/>
                  <a:ext cx="496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48" name="Entrada de lápiz 247">
                  <a:extLst>
                    <a:ext uri="{FF2B5EF4-FFF2-40B4-BE49-F238E27FC236}">
                      <a16:creationId xmlns:a16="http://schemas.microsoft.com/office/drawing/2014/main" id="{5F06B9BE-DABA-0F3A-E729-012C6DC4D48E}"/>
                    </a:ext>
                  </a:extLst>
                </p14:cNvPr>
                <p14:cNvContentPartPr/>
                <p14:nvPr/>
              </p14:nvContentPartPr>
              <p14:xfrm>
                <a:off x="5792425" y="5758092"/>
                <a:ext cx="320760" cy="109080"/>
              </p14:xfrm>
            </p:contentPart>
          </mc:Choice>
          <mc:Fallback xmlns="">
            <p:pic>
              <p:nvPicPr>
                <p:cNvPr id="248" name="Entrada de lápiz 247">
                  <a:extLst>
                    <a:ext uri="{FF2B5EF4-FFF2-40B4-BE49-F238E27FC236}">
                      <a16:creationId xmlns:a16="http://schemas.microsoft.com/office/drawing/2014/main" id="{5F06B9BE-DABA-0F3A-E729-012C6DC4D48E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5776945" y="5742612"/>
                  <a:ext cx="351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49" name="Entrada de lápiz 248">
                  <a:extLst>
                    <a:ext uri="{FF2B5EF4-FFF2-40B4-BE49-F238E27FC236}">
                      <a16:creationId xmlns:a16="http://schemas.microsoft.com/office/drawing/2014/main" id="{6C64FDAD-A53A-DE0A-322E-5CF27BDDCF4D}"/>
                    </a:ext>
                  </a:extLst>
                </p14:cNvPr>
                <p14:cNvContentPartPr/>
                <p14:nvPr/>
              </p14:nvContentPartPr>
              <p14:xfrm>
                <a:off x="6204265" y="5736852"/>
                <a:ext cx="71640" cy="194760"/>
              </p14:xfrm>
            </p:contentPart>
          </mc:Choice>
          <mc:Fallback xmlns="">
            <p:pic>
              <p:nvPicPr>
                <p:cNvPr id="249" name="Entrada de lápiz 248">
                  <a:extLst>
                    <a:ext uri="{FF2B5EF4-FFF2-40B4-BE49-F238E27FC236}">
                      <a16:creationId xmlns:a16="http://schemas.microsoft.com/office/drawing/2014/main" id="{6C64FDAD-A53A-DE0A-322E-5CF27BDDCF4D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6188707" y="5721372"/>
                  <a:ext cx="102395" cy="22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Grupo 262">
            <a:extLst>
              <a:ext uri="{FF2B5EF4-FFF2-40B4-BE49-F238E27FC236}">
                <a16:creationId xmlns:a16="http://schemas.microsoft.com/office/drawing/2014/main" id="{022027A4-8B9A-F5EB-065A-C3B82969C09C}"/>
              </a:ext>
            </a:extLst>
          </p:cNvPr>
          <p:cNvGrpSpPr/>
          <p:nvPr/>
        </p:nvGrpSpPr>
        <p:grpSpPr>
          <a:xfrm>
            <a:off x="6530425" y="5567652"/>
            <a:ext cx="1963800" cy="491760"/>
            <a:chOff x="6530425" y="5567652"/>
            <a:chExt cx="1963800" cy="49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50" name="Entrada de lápiz 249">
                  <a:extLst>
                    <a:ext uri="{FF2B5EF4-FFF2-40B4-BE49-F238E27FC236}">
                      <a16:creationId xmlns:a16="http://schemas.microsoft.com/office/drawing/2014/main" id="{E10423D6-C656-8152-DDB9-2F9883FB8526}"/>
                    </a:ext>
                  </a:extLst>
                </p14:cNvPr>
                <p14:cNvContentPartPr/>
                <p14:nvPr/>
              </p14:nvContentPartPr>
              <p14:xfrm>
                <a:off x="6530425" y="5819652"/>
                <a:ext cx="109440" cy="239760"/>
              </p14:xfrm>
            </p:contentPart>
          </mc:Choice>
          <mc:Fallback xmlns="">
            <p:pic>
              <p:nvPicPr>
                <p:cNvPr id="250" name="Entrada de lápiz 249">
                  <a:extLst>
                    <a:ext uri="{FF2B5EF4-FFF2-40B4-BE49-F238E27FC236}">
                      <a16:creationId xmlns:a16="http://schemas.microsoft.com/office/drawing/2014/main" id="{E10423D6-C656-8152-DDB9-2F9883FB8526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6514945" y="5804195"/>
                  <a:ext cx="140040" cy="2703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51" name="Entrada de lápiz 250">
                  <a:extLst>
                    <a:ext uri="{FF2B5EF4-FFF2-40B4-BE49-F238E27FC236}">
                      <a16:creationId xmlns:a16="http://schemas.microsoft.com/office/drawing/2014/main" id="{4CC75EDF-BE1C-CB13-7F9A-EC72BD86148B}"/>
                    </a:ext>
                  </a:extLst>
                </p14:cNvPr>
                <p14:cNvContentPartPr/>
                <p14:nvPr/>
              </p14:nvContentPartPr>
              <p14:xfrm>
                <a:off x="6764425" y="5814612"/>
                <a:ext cx="130320" cy="95760"/>
              </p14:xfrm>
            </p:contentPart>
          </mc:Choice>
          <mc:Fallback xmlns="">
            <p:pic>
              <p:nvPicPr>
                <p:cNvPr id="251" name="Entrada de lápiz 250">
                  <a:extLst>
                    <a:ext uri="{FF2B5EF4-FFF2-40B4-BE49-F238E27FC236}">
                      <a16:creationId xmlns:a16="http://schemas.microsoft.com/office/drawing/2014/main" id="{4CC75EDF-BE1C-CB13-7F9A-EC72BD86148B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6748945" y="5799074"/>
                  <a:ext cx="160920" cy="1264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52" name="Entrada de lápiz 251">
                  <a:extLst>
                    <a:ext uri="{FF2B5EF4-FFF2-40B4-BE49-F238E27FC236}">
                      <a16:creationId xmlns:a16="http://schemas.microsoft.com/office/drawing/2014/main" id="{3313858A-454A-EF0F-7DE8-0DA445717EA1}"/>
                    </a:ext>
                  </a:extLst>
                </p14:cNvPr>
                <p14:cNvContentPartPr/>
                <p14:nvPr/>
              </p14:nvContentPartPr>
              <p14:xfrm>
                <a:off x="7075465" y="5826852"/>
                <a:ext cx="215640" cy="124560"/>
              </p14:xfrm>
            </p:contentPart>
          </mc:Choice>
          <mc:Fallback xmlns="">
            <p:pic>
              <p:nvPicPr>
                <p:cNvPr id="252" name="Entrada de lápiz 251">
                  <a:extLst>
                    <a:ext uri="{FF2B5EF4-FFF2-40B4-BE49-F238E27FC236}">
                      <a16:creationId xmlns:a16="http://schemas.microsoft.com/office/drawing/2014/main" id="{3313858A-454A-EF0F-7DE8-0DA445717EA1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7059959" y="5811372"/>
                  <a:ext cx="246291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53" name="Entrada de lápiz 252">
                  <a:extLst>
                    <a:ext uri="{FF2B5EF4-FFF2-40B4-BE49-F238E27FC236}">
                      <a16:creationId xmlns:a16="http://schemas.microsoft.com/office/drawing/2014/main" id="{BF8F72E6-52F1-62B2-DD79-1105FDEA645A}"/>
                    </a:ext>
                  </a:extLst>
                </p14:cNvPr>
                <p14:cNvContentPartPr/>
                <p14:nvPr/>
              </p14:nvContentPartPr>
              <p14:xfrm>
                <a:off x="7290745" y="5745132"/>
                <a:ext cx="398520" cy="133200"/>
              </p14:xfrm>
            </p:contentPart>
          </mc:Choice>
          <mc:Fallback xmlns="">
            <p:pic>
              <p:nvPicPr>
                <p:cNvPr id="253" name="Entrada de lápiz 252">
                  <a:extLst>
                    <a:ext uri="{FF2B5EF4-FFF2-40B4-BE49-F238E27FC236}">
                      <a16:creationId xmlns:a16="http://schemas.microsoft.com/office/drawing/2014/main" id="{BF8F72E6-52F1-62B2-DD79-1105FDEA645A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7275265" y="5729652"/>
                  <a:ext cx="4291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54" name="Entrada de lápiz 253">
                  <a:extLst>
                    <a:ext uri="{FF2B5EF4-FFF2-40B4-BE49-F238E27FC236}">
                      <a16:creationId xmlns:a16="http://schemas.microsoft.com/office/drawing/2014/main" id="{A0D65E69-C5A0-7649-3AD8-CA9C49174743}"/>
                    </a:ext>
                  </a:extLst>
                </p14:cNvPr>
                <p14:cNvContentPartPr/>
                <p14:nvPr/>
              </p14:nvContentPartPr>
              <p14:xfrm>
                <a:off x="7746145" y="5567652"/>
                <a:ext cx="15120" cy="315360"/>
              </p14:xfrm>
            </p:contentPart>
          </mc:Choice>
          <mc:Fallback xmlns="">
            <p:pic>
              <p:nvPicPr>
                <p:cNvPr id="254" name="Entrada de lápiz 253">
                  <a:extLst>
                    <a:ext uri="{FF2B5EF4-FFF2-40B4-BE49-F238E27FC236}">
                      <a16:creationId xmlns:a16="http://schemas.microsoft.com/office/drawing/2014/main" id="{A0D65E69-C5A0-7649-3AD8-CA9C49174743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7730665" y="5552154"/>
                  <a:ext cx="45720" cy="3459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55" name="Entrada de lápiz 254">
                  <a:extLst>
                    <a:ext uri="{FF2B5EF4-FFF2-40B4-BE49-F238E27FC236}">
                      <a16:creationId xmlns:a16="http://schemas.microsoft.com/office/drawing/2014/main" id="{7B944D71-435C-5715-2EE0-799A552DAD14}"/>
                    </a:ext>
                  </a:extLst>
                </p14:cNvPr>
                <p14:cNvContentPartPr/>
                <p14:nvPr/>
              </p14:nvContentPartPr>
              <p14:xfrm>
                <a:off x="7657585" y="5687172"/>
                <a:ext cx="136800" cy="18360"/>
              </p14:xfrm>
            </p:contentPart>
          </mc:Choice>
          <mc:Fallback xmlns="">
            <p:pic>
              <p:nvPicPr>
                <p:cNvPr id="255" name="Entrada de lápiz 254">
                  <a:extLst>
                    <a:ext uri="{FF2B5EF4-FFF2-40B4-BE49-F238E27FC236}">
                      <a16:creationId xmlns:a16="http://schemas.microsoft.com/office/drawing/2014/main" id="{7B944D71-435C-5715-2EE0-799A552DAD14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7642105" y="5671382"/>
                  <a:ext cx="167400" cy="495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56" name="Entrada de lápiz 255">
                  <a:extLst>
                    <a:ext uri="{FF2B5EF4-FFF2-40B4-BE49-F238E27FC236}">
                      <a16:creationId xmlns:a16="http://schemas.microsoft.com/office/drawing/2014/main" id="{949DF90B-B858-39D7-C407-E0ED1BB2BB84}"/>
                    </a:ext>
                  </a:extLst>
                </p14:cNvPr>
                <p14:cNvContentPartPr/>
                <p14:nvPr/>
              </p14:nvContentPartPr>
              <p14:xfrm>
                <a:off x="7886545" y="5783652"/>
                <a:ext cx="8640" cy="19440"/>
              </p14:xfrm>
            </p:contentPart>
          </mc:Choice>
          <mc:Fallback xmlns="">
            <p:pic>
              <p:nvPicPr>
                <p:cNvPr id="256" name="Entrada de lápiz 255">
                  <a:extLst>
                    <a:ext uri="{FF2B5EF4-FFF2-40B4-BE49-F238E27FC236}">
                      <a16:creationId xmlns:a16="http://schemas.microsoft.com/office/drawing/2014/main" id="{949DF90B-B858-39D7-C407-E0ED1BB2BB84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7870392" y="5768172"/>
                  <a:ext cx="4057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57" name="Entrada de lápiz 256">
                  <a:extLst>
                    <a:ext uri="{FF2B5EF4-FFF2-40B4-BE49-F238E27FC236}">
                      <a16:creationId xmlns:a16="http://schemas.microsoft.com/office/drawing/2014/main" id="{028B2E6D-BB15-74A7-5481-C0610734D3E8}"/>
                    </a:ext>
                  </a:extLst>
                </p14:cNvPr>
                <p14:cNvContentPartPr/>
                <p14:nvPr/>
              </p14:nvContentPartPr>
              <p14:xfrm>
                <a:off x="8110825" y="5637132"/>
                <a:ext cx="150840" cy="266400"/>
              </p14:xfrm>
            </p:contentPart>
          </mc:Choice>
          <mc:Fallback xmlns="">
            <p:pic>
              <p:nvPicPr>
                <p:cNvPr id="257" name="Entrada de lápiz 256">
                  <a:extLst>
                    <a:ext uri="{FF2B5EF4-FFF2-40B4-BE49-F238E27FC236}">
                      <a16:creationId xmlns:a16="http://schemas.microsoft.com/office/drawing/2014/main" id="{028B2E6D-BB15-74A7-5481-C0610734D3E8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8095345" y="5621652"/>
                  <a:ext cx="1814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58" name="Entrada de lápiz 257">
                  <a:extLst>
                    <a:ext uri="{FF2B5EF4-FFF2-40B4-BE49-F238E27FC236}">
                      <a16:creationId xmlns:a16="http://schemas.microsoft.com/office/drawing/2014/main" id="{3D018AD9-6ED0-DAD3-451C-C2C90715CF1B}"/>
                    </a:ext>
                  </a:extLst>
                </p14:cNvPr>
                <p14:cNvContentPartPr/>
                <p14:nvPr/>
              </p14:nvContentPartPr>
              <p14:xfrm>
                <a:off x="8090305" y="5701212"/>
                <a:ext cx="96840" cy="30600"/>
              </p14:xfrm>
            </p:contentPart>
          </mc:Choice>
          <mc:Fallback xmlns="">
            <p:pic>
              <p:nvPicPr>
                <p:cNvPr id="258" name="Entrada de lápiz 257">
                  <a:extLst>
                    <a:ext uri="{FF2B5EF4-FFF2-40B4-BE49-F238E27FC236}">
                      <a16:creationId xmlns:a16="http://schemas.microsoft.com/office/drawing/2014/main" id="{3D018AD9-6ED0-DAD3-451C-C2C90715CF1B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8074825" y="5685732"/>
                  <a:ext cx="1274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59" name="Entrada de lápiz 258">
                  <a:extLst>
                    <a:ext uri="{FF2B5EF4-FFF2-40B4-BE49-F238E27FC236}">
                      <a16:creationId xmlns:a16="http://schemas.microsoft.com/office/drawing/2014/main" id="{2B36375F-1CA5-B2A6-4E92-25270C18892E}"/>
                    </a:ext>
                  </a:extLst>
                </p14:cNvPr>
                <p14:cNvContentPartPr/>
                <p14:nvPr/>
              </p14:nvContentPartPr>
              <p14:xfrm>
                <a:off x="8107225" y="5621652"/>
                <a:ext cx="375480" cy="294480"/>
              </p14:xfrm>
            </p:contentPart>
          </mc:Choice>
          <mc:Fallback xmlns="">
            <p:pic>
              <p:nvPicPr>
                <p:cNvPr id="259" name="Entrada de lápiz 258">
                  <a:extLst>
                    <a:ext uri="{FF2B5EF4-FFF2-40B4-BE49-F238E27FC236}">
                      <a16:creationId xmlns:a16="http://schemas.microsoft.com/office/drawing/2014/main" id="{2B36375F-1CA5-B2A6-4E92-25270C18892E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8091745" y="5606172"/>
                  <a:ext cx="40608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60" name="Entrada de lápiz 259">
                  <a:extLst>
                    <a:ext uri="{FF2B5EF4-FFF2-40B4-BE49-F238E27FC236}">
                      <a16:creationId xmlns:a16="http://schemas.microsoft.com/office/drawing/2014/main" id="{FF2D63F6-DEA3-2C89-5850-F800CF5B00C7}"/>
                    </a:ext>
                  </a:extLst>
                </p14:cNvPr>
                <p14:cNvContentPartPr/>
                <p14:nvPr/>
              </p14:nvContentPartPr>
              <p14:xfrm>
                <a:off x="8347705" y="5716692"/>
                <a:ext cx="102600" cy="19800"/>
              </p14:xfrm>
            </p:contentPart>
          </mc:Choice>
          <mc:Fallback xmlns="">
            <p:pic>
              <p:nvPicPr>
                <p:cNvPr id="260" name="Entrada de lápiz 259">
                  <a:extLst>
                    <a:ext uri="{FF2B5EF4-FFF2-40B4-BE49-F238E27FC236}">
                      <a16:creationId xmlns:a16="http://schemas.microsoft.com/office/drawing/2014/main" id="{FF2D63F6-DEA3-2C89-5850-F800CF5B00C7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8332225" y="5701488"/>
                  <a:ext cx="133200" cy="498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61" name="Entrada de lápiz 260">
                  <a:extLst>
                    <a:ext uri="{FF2B5EF4-FFF2-40B4-BE49-F238E27FC236}">
                      <a16:creationId xmlns:a16="http://schemas.microsoft.com/office/drawing/2014/main" id="{C73903B4-7304-5BFF-A21B-805322399485}"/>
                    </a:ext>
                  </a:extLst>
                </p14:cNvPr>
                <p14:cNvContentPartPr/>
                <p14:nvPr/>
              </p14:nvContentPartPr>
              <p14:xfrm>
                <a:off x="8354905" y="5593932"/>
                <a:ext cx="139320" cy="3600"/>
              </p14:xfrm>
            </p:contentPart>
          </mc:Choice>
          <mc:Fallback xmlns="">
            <p:pic>
              <p:nvPicPr>
                <p:cNvPr id="261" name="Entrada de lápiz 260">
                  <a:extLst>
                    <a:ext uri="{FF2B5EF4-FFF2-40B4-BE49-F238E27FC236}">
                      <a16:creationId xmlns:a16="http://schemas.microsoft.com/office/drawing/2014/main" id="{C73903B4-7304-5BFF-A21B-805322399485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8339425" y="5578452"/>
                  <a:ext cx="16992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7" name="Grupo 276">
            <a:extLst>
              <a:ext uri="{FF2B5EF4-FFF2-40B4-BE49-F238E27FC236}">
                <a16:creationId xmlns:a16="http://schemas.microsoft.com/office/drawing/2014/main" id="{13BE8177-127A-6EDE-BFE5-1A224DFFE84C}"/>
              </a:ext>
            </a:extLst>
          </p:cNvPr>
          <p:cNvGrpSpPr/>
          <p:nvPr/>
        </p:nvGrpSpPr>
        <p:grpSpPr>
          <a:xfrm>
            <a:off x="5371225" y="6296292"/>
            <a:ext cx="410760" cy="163080"/>
            <a:chOff x="5371225" y="6296292"/>
            <a:chExt cx="410760" cy="16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65" name="Entrada de lápiz 264">
                  <a:extLst>
                    <a:ext uri="{FF2B5EF4-FFF2-40B4-BE49-F238E27FC236}">
                      <a16:creationId xmlns:a16="http://schemas.microsoft.com/office/drawing/2014/main" id="{CED48B20-83BF-D6B2-4F48-DE08CE32DD7B}"/>
                    </a:ext>
                  </a:extLst>
                </p14:cNvPr>
                <p14:cNvContentPartPr/>
                <p14:nvPr/>
              </p14:nvContentPartPr>
              <p14:xfrm>
                <a:off x="5371225" y="6296292"/>
                <a:ext cx="137520" cy="159120"/>
              </p14:xfrm>
            </p:contentPart>
          </mc:Choice>
          <mc:Fallback xmlns="">
            <p:pic>
              <p:nvPicPr>
                <p:cNvPr id="265" name="Entrada de lápiz 264">
                  <a:extLst>
                    <a:ext uri="{FF2B5EF4-FFF2-40B4-BE49-F238E27FC236}">
                      <a16:creationId xmlns:a16="http://schemas.microsoft.com/office/drawing/2014/main" id="{CED48B20-83BF-D6B2-4F48-DE08CE32DD7B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5355745" y="6280812"/>
                  <a:ext cx="1681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66" name="Entrada de lápiz 265">
                  <a:extLst>
                    <a:ext uri="{FF2B5EF4-FFF2-40B4-BE49-F238E27FC236}">
                      <a16:creationId xmlns:a16="http://schemas.microsoft.com/office/drawing/2014/main" id="{0D976FB4-9556-8C3D-1D15-3DF8737278E7}"/>
                    </a:ext>
                  </a:extLst>
                </p14:cNvPr>
                <p14:cNvContentPartPr/>
                <p14:nvPr/>
              </p14:nvContentPartPr>
              <p14:xfrm>
                <a:off x="5560945" y="6378732"/>
                <a:ext cx="221040" cy="80640"/>
              </p14:xfrm>
            </p:contentPart>
          </mc:Choice>
          <mc:Fallback xmlns="">
            <p:pic>
              <p:nvPicPr>
                <p:cNvPr id="266" name="Entrada de lápiz 265">
                  <a:extLst>
                    <a:ext uri="{FF2B5EF4-FFF2-40B4-BE49-F238E27FC236}">
                      <a16:creationId xmlns:a16="http://schemas.microsoft.com/office/drawing/2014/main" id="{0D976FB4-9556-8C3D-1D15-3DF8737278E7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5545490" y="6363183"/>
                  <a:ext cx="251590" cy="111377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upo 275">
            <a:extLst>
              <a:ext uri="{FF2B5EF4-FFF2-40B4-BE49-F238E27FC236}">
                <a16:creationId xmlns:a16="http://schemas.microsoft.com/office/drawing/2014/main" id="{EC57C0C2-BAB6-3F3A-2E51-E265CE9AD89A}"/>
              </a:ext>
            </a:extLst>
          </p:cNvPr>
          <p:cNvGrpSpPr/>
          <p:nvPr/>
        </p:nvGrpSpPr>
        <p:grpSpPr>
          <a:xfrm>
            <a:off x="6062785" y="6248052"/>
            <a:ext cx="1299240" cy="258840"/>
            <a:chOff x="6062785" y="6248052"/>
            <a:chExt cx="1299240" cy="25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67" name="Entrada de lápiz 266">
                  <a:extLst>
                    <a:ext uri="{FF2B5EF4-FFF2-40B4-BE49-F238E27FC236}">
                      <a16:creationId xmlns:a16="http://schemas.microsoft.com/office/drawing/2014/main" id="{7847123A-74AC-42F6-3FF8-5927926611A8}"/>
                    </a:ext>
                  </a:extLst>
                </p14:cNvPr>
                <p14:cNvContentPartPr/>
                <p14:nvPr/>
              </p14:nvContentPartPr>
              <p14:xfrm>
                <a:off x="6123265" y="6259572"/>
                <a:ext cx="90360" cy="236520"/>
              </p14:xfrm>
            </p:contentPart>
          </mc:Choice>
          <mc:Fallback xmlns="">
            <p:pic>
              <p:nvPicPr>
                <p:cNvPr id="267" name="Entrada de lápiz 266">
                  <a:extLst>
                    <a:ext uri="{FF2B5EF4-FFF2-40B4-BE49-F238E27FC236}">
                      <a16:creationId xmlns:a16="http://schemas.microsoft.com/office/drawing/2014/main" id="{7847123A-74AC-42F6-3FF8-5927926611A8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6107785" y="6244092"/>
                  <a:ext cx="1209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68" name="Entrada de lápiz 267">
                  <a:extLst>
                    <a:ext uri="{FF2B5EF4-FFF2-40B4-BE49-F238E27FC236}">
                      <a16:creationId xmlns:a16="http://schemas.microsoft.com/office/drawing/2014/main" id="{BD4B95AF-1B1C-2025-929C-15EA9528E1E1}"/>
                    </a:ext>
                  </a:extLst>
                </p14:cNvPr>
                <p14:cNvContentPartPr/>
                <p14:nvPr/>
              </p14:nvContentPartPr>
              <p14:xfrm>
                <a:off x="6062785" y="6400692"/>
                <a:ext cx="420480" cy="98280"/>
              </p14:xfrm>
            </p:contentPart>
          </mc:Choice>
          <mc:Fallback xmlns="">
            <p:pic>
              <p:nvPicPr>
                <p:cNvPr id="268" name="Entrada de lápiz 267">
                  <a:extLst>
                    <a:ext uri="{FF2B5EF4-FFF2-40B4-BE49-F238E27FC236}">
                      <a16:creationId xmlns:a16="http://schemas.microsoft.com/office/drawing/2014/main" id="{BD4B95AF-1B1C-2025-929C-15EA9528E1E1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6047305" y="6385212"/>
                  <a:ext cx="4510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69" name="Entrada de lápiz 268">
                  <a:extLst>
                    <a:ext uri="{FF2B5EF4-FFF2-40B4-BE49-F238E27FC236}">
                      <a16:creationId xmlns:a16="http://schemas.microsoft.com/office/drawing/2014/main" id="{8047452A-80B9-01DC-FA86-254B9EE749E5}"/>
                    </a:ext>
                  </a:extLst>
                </p14:cNvPr>
                <p14:cNvContentPartPr/>
                <p14:nvPr/>
              </p14:nvContentPartPr>
              <p14:xfrm>
                <a:off x="6531145" y="6389532"/>
                <a:ext cx="213840" cy="117360"/>
              </p14:xfrm>
            </p:contentPart>
          </mc:Choice>
          <mc:Fallback xmlns="">
            <p:pic>
              <p:nvPicPr>
                <p:cNvPr id="269" name="Entrada de lápiz 268">
                  <a:extLst>
                    <a:ext uri="{FF2B5EF4-FFF2-40B4-BE49-F238E27FC236}">
                      <a16:creationId xmlns:a16="http://schemas.microsoft.com/office/drawing/2014/main" id="{8047452A-80B9-01DC-FA86-254B9EE749E5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6515665" y="6374052"/>
                  <a:ext cx="2444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70" name="Entrada de lápiz 269">
                  <a:extLst>
                    <a:ext uri="{FF2B5EF4-FFF2-40B4-BE49-F238E27FC236}">
                      <a16:creationId xmlns:a16="http://schemas.microsoft.com/office/drawing/2014/main" id="{7D6AA7C6-55BD-47D1-22A1-6A8951158E62}"/>
                    </a:ext>
                  </a:extLst>
                </p14:cNvPr>
                <p14:cNvContentPartPr/>
                <p14:nvPr/>
              </p14:nvContentPartPr>
              <p14:xfrm>
                <a:off x="6779905" y="6387732"/>
                <a:ext cx="191520" cy="115560"/>
              </p14:xfrm>
            </p:contentPart>
          </mc:Choice>
          <mc:Fallback xmlns="">
            <p:pic>
              <p:nvPicPr>
                <p:cNvPr id="270" name="Entrada de lápiz 269">
                  <a:extLst>
                    <a:ext uri="{FF2B5EF4-FFF2-40B4-BE49-F238E27FC236}">
                      <a16:creationId xmlns:a16="http://schemas.microsoft.com/office/drawing/2014/main" id="{7D6AA7C6-55BD-47D1-22A1-6A8951158E62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6764454" y="6372252"/>
                  <a:ext cx="222063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71" name="Entrada de lápiz 270">
                  <a:extLst>
                    <a:ext uri="{FF2B5EF4-FFF2-40B4-BE49-F238E27FC236}">
                      <a16:creationId xmlns:a16="http://schemas.microsoft.com/office/drawing/2014/main" id="{2ACEDBD7-630F-6D76-961F-D3321498F1E5}"/>
                    </a:ext>
                  </a:extLst>
                </p14:cNvPr>
                <p14:cNvContentPartPr/>
                <p14:nvPr/>
              </p14:nvContentPartPr>
              <p14:xfrm>
                <a:off x="6964585" y="6347772"/>
                <a:ext cx="11160" cy="5400"/>
              </p14:xfrm>
            </p:contentPart>
          </mc:Choice>
          <mc:Fallback xmlns="">
            <p:pic>
              <p:nvPicPr>
                <p:cNvPr id="271" name="Entrada de lápiz 270">
                  <a:extLst>
                    <a:ext uri="{FF2B5EF4-FFF2-40B4-BE49-F238E27FC236}">
                      <a16:creationId xmlns:a16="http://schemas.microsoft.com/office/drawing/2014/main" id="{2ACEDBD7-630F-6D76-961F-D3321498F1E5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6949105" y="6332292"/>
                  <a:ext cx="417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72" name="Entrada de lápiz 271">
                  <a:extLst>
                    <a:ext uri="{FF2B5EF4-FFF2-40B4-BE49-F238E27FC236}">
                      <a16:creationId xmlns:a16="http://schemas.microsoft.com/office/drawing/2014/main" id="{828ED262-546F-D0FA-A545-1A786FB596EF}"/>
                    </a:ext>
                  </a:extLst>
                </p14:cNvPr>
                <p14:cNvContentPartPr/>
                <p14:nvPr/>
              </p14:nvContentPartPr>
              <p14:xfrm>
                <a:off x="7060345" y="6355692"/>
                <a:ext cx="88920" cy="117360"/>
              </p14:xfrm>
            </p:contentPart>
          </mc:Choice>
          <mc:Fallback xmlns="">
            <p:pic>
              <p:nvPicPr>
                <p:cNvPr id="272" name="Entrada de lápiz 271">
                  <a:extLst>
                    <a:ext uri="{FF2B5EF4-FFF2-40B4-BE49-F238E27FC236}">
                      <a16:creationId xmlns:a16="http://schemas.microsoft.com/office/drawing/2014/main" id="{828ED262-546F-D0FA-A545-1A786FB596EF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7044865" y="6340259"/>
                  <a:ext cx="119520" cy="147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73" name="Entrada de lápiz 272">
                  <a:extLst>
                    <a:ext uri="{FF2B5EF4-FFF2-40B4-BE49-F238E27FC236}">
                      <a16:creationId xmlns:a16="http://schemas.microsoft.com/office/drawing/2014/main" id="{BE8216BF-3526-F6DC-BF29-2965AA9F9F58}"/>
                    </a:ext>
                  </a:extLst>
                </p14:cNvPr>
                <p14:cNvContentPartPr/>
                <p14:nvPr/>
              </p14:nvContentPartPr>
              <p14:xfrm>
                <a:off x="7201465" y="6382692"/>
                <a:ext cx="160560" cy="85680"/>
              </p14:xfrm>
            </p:contentPart>
          </mc:Choice>
          <mc:Fallback xmlns="">
            <p:pic>
              <p:nvPicPr>
                <p:cNvPr id="273" name="Entrada de lápiz 272">
                  <a:extLst>
                    <a:ext uri="{FF2B5EF4-FFF2-40B4-BE49-F238E27FC236}">
                      <a16:creationId xmlns:a16="http://schemas.microsoft.com/office/drawing/2014/main" id="{BE8216BF-3526-F6DC-BF29-2965AA9F9F58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7185985" y="6367212"/>
                  <a:ext cx="1911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74" name="Entrada de lápiz 273">
                  <a:extLst>
                    <a:ext uri="{FF2B5EF4-FFF2-40B4-BE49-F238E27FC236}">
                      <a16:creationId xmlns:a16="http://schemas.microsoft.com/office/drawing/2014/main" id="{08D39EA3-C134-49A6-FD8B-0947112978A5}"/>
                    </a:ext>
                  </a:extLst>
                </p14:cNvPr>
                <p14:cNvContentPartPr/>
                <p14:nvPr/>
              </p14:nvContentPartPr>
              <p14:xfrm>
                <a:off x="7107505" y="6248052"/>
                <a:ext cx="117360" cy="38880"/>
              </p14:xfrm>
            </p:contentPart>
          </mc:Choice>
          <mc:Fallback xmlns="">
            <p:pic>
              <p:nvPicPr>
                <p:cNvPr id="274" name="Entrada de lápiz 273">
                  <a:extLst>
                    <a:ext uri="{FF2B5EF4-FFF2-40B4-BE49-F238E27FC236}">
                      <a16:creationId xmlns:a16="http://schemas.microsoft.com/office/drawing/2014/main" id="{08D39EA3-C134-49A6-FD8B-0947112978A5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7092025" y="6232572"/>
                  <a:ext cx="14796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5">
            <p14:nvContentPartPr>
              <p14:cNvPr id="275" name="Entrada de lápiz 274">
                <a:extLst>
                  <a:ext uri="{FF2B5EF4-FFF2-40B4-BE49-F238E27FC236}">
                    <a16:creationId xmlns:a16="http://schemas.microsoft.com/office/drawing/2014/main" id="{5780330F-354B-4D32-974D-CCBE58CF1AFA}"/>
                  </a:ext>
                </a:extLst>
              </p14:cNvPr>
              <p14:cNvContentPartPr/>
              <p14:nvPr/>
            </p14:nvContentPartPr>
            <p14:xfrm>
              <a:off x="7702585" y="6246252"/>
              <a:ext cx="303480" cy="275040"/>
            </p14:xfrm>
          </p:contentPart>
        </mc:Choice>
        <mc:Fallback xmlns="">
          <p:pic>
            <p:nvPicPr>
              <p:cNvPr id="275" name="Entrada de lápiz 274">
                <a:extLst>
                  <a:ext uri="{FF2B5EF4-FFF2-40B4-BE49-F238E27FC236}">
                    <a16:creationId xmlns:a16="http://schemas.microsoft.com/office/drawing/2014/main" id="{5780330F-354B-4D32-974D-CCBE58CF1AFA}"/>
                  </a:ext>
                </a:extLst>
              </p:cNvPr>
              <p:cNvPicPr/>
              <p:nvPr/>
            </p:nvPicPr>
            <p:blipFill>
              <a:blip r:embed="rId456"/>
              <a:stretch>
                <a:fillRect/>
              </a:stretch>
            </p:blipFill>
            <p:spPr>
              <a:xfrm>
                <a:off x="7687105" y="6230772"/>
                <a:ext cx="334080" cy="30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0" name="Grupo 279">
            <a:extLst>
              <a:ext uri="{FF2B5EF4-FFF2-40B4-BE49-F238E27FC236}">
                <a16:creationId xmlns:a16="http://schemas.microsoft.com/office/drawing/2014/main" id="{E5FAACAC-078B-828A-2F8C-0968DE7B9882}"/>
              </a:ext>
            </a:extLst>
          </p:cNvPr>
          <p:cNvGrpSpPr/>
          <p:nvPr/>
        </p:nvGrpSpPr>
        <p:grpSpPr>
          <a:xfrm>
            <a:off x="8451385" y="6318972"/>
            <a:ext cx="266040" cy="337320"/>
            <a:chOff x="8451385" y="6318972"/>
            <a:chExt cx="26604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78" name="Entrada de lápiz 277">
                  <a:extLst>
                    <a:ext uri="{FF2B5EF4-FFF2-40B4-BE49-F238E27FC236}">
                      <a16:creationId xmlns:a16="http://schemas.microsoft.com/office/drawing/2014/main" id="{FCA2803F-4203-CEFE-0B65-32A3C8C15BC7}"/>
                    </a:ext>
                  </a:extLst>
                </p14:cNvPr>
                <p14:cNvContentPartPr/>
                <p14:nvPr/>
              </p14:nvContentPartPr>
              <p14:xfrm>
                <a:off x="8451385" y="6318972"/>
                <a:ext cx="185040" cy="337320"/>
              </p14:xfrm>
            </p:contentPart>
          </mc:Choice>
          <mc:Fallback xmlns="">
            <p:pic>
              <p:nvPicPr>
                <p:cNvPr id="278" name="Entrada de lápiz 277">
                  <a:extLst>
                    <a:ext uri="{FF2B5EF4-FFF2-40B4-BE49-F238E27FC236}">
                      <a16:creationId xmlns:a16="http://schemas.microsoft.com/office/drawing/2014/main" id="{FCA2803F-4203-CEFE-0B65-32A3C8C15BC7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8435905" y="6303475"/>
                  <a:ext cx="215640" cy="36795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79" name="Entrada de lápiz 278">
                  <a:extLst>
                    <a:ext uri="{FF2B5EF4-FFF2-40B4-BE49-F238E27FC236}">
                      <a16:creationId xmlns:a16="http://schemas.microsoft.com/office/drawing/2014/main" id="{939052BE-A199-2891-BF02-B7E8C9CA9808}"/>
                    </a:ext>
                  </a:extLst>
                </p14:cNvPr>
                <p14:cNvContentPartPr/>
                <p14:nvPr/>
              </p14:nvContentPartPr>
              <p14:xfrm>
                <a:off x="8552905" y="6536412"/>
                <a:ext cx="164520" cy="11160"/>
              </p14:xfrm>
            </p:contentPart>
          </mc:Choice>
          <mc:Fallback xmlns="">
            <p:pic>
              <p:nvPicPr>
                <p:cNvPr id="279" name="Entrada de lápiz 278">
                  <a:extLst>
                    <a:ext uri="{FF2B5EF4-FFF2-40B4-BE49-F238E27FC236}">
                      <a16:creationId xmlns:a16="http://schemas.microsoft.com/office/drawing/2014/main" id="{939052BE-A199-2891-BF02-B7E8C9CA9808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8537459" y="6520416"/>
                  <a:ext cx="195053" cy="427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77500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/>
              <a:t>Cinem</a:t>
            </a:r>
            <a:r>
              <a:rPr lang="es-ES_tradnl"/>
              <a:t>á</a:t>
            </a:r>
            <a:r>
              <a:rPr lang="es-CO"/>
              <a:t>tica directa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10119" cy="4351338"/>
          </a:xfrm>
        </p:spPr>
        <p:txBody>
          <a:bodyPr>
            <a:normAutofit/>
          </a:bodyPr>
          <a:lstStyle/>
          <a:p>
            <a:r>
              <a:rPr lang="es-CO" sz="2400"/>
              <a:t>Objetivo: determinar la pose del efector final como funci</a:t>
            </a:r>
            <a:r>
              <a:rPr lang="es-ES_tradnl" sz="2400" err="1"/>
              <a:t>ón</a:t>
            </a:r>
            <a:r>
              <a:rPr lang="es-ES_tradnl" sz="2400"/>
              <a:t> de las variables de juntura.</a:t>
            </a:r>
          </a:p>
          <a:p>
            <a:r>
              <a:rPr lang="es-ES_tradnl" sz="2400"/>
              <a:t>La función de DK se puede representar mediante la matriz de transformación homogénea (con respecto a un marco de referencia b)</a:t>
            </a:r>
            <a:endParaRPr lang="es-CO" sz="2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733" t="2650" r="3883"/>
          <a:stretch/>
        </p:blipFill>
        <p:spPr>
          <a:xfrm>
            <a:off x="6093727" y="1802854"/>
            <a:ext cx="6086901" cy="42785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79" y="4386937"/>
            <a:ext cx="5385179" cy="13462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4" name="Entrada de lápiz 73">
                <a:extLst>
                  <a:ext uri="{FF2B5EF4-FFF2-40B4-BE49-F238E27FC236}">
                    <a16:creationId xmlns:a16="http://schemas.microsoft.com/office/drawing/2014/main" id="{BF16AB57-1EA5-23FF-4C1C-CA294F57BB9A}"/>
                  </a:ext>
                </a:extLst>
              </p14:cNvPr>
              <p14:cNvContentPartPr/>
              <p14:nvPr/>
            </p14:nvContentPartPr>
            <p14:xfrm>
              <a:off x="10819825" y="2943612"/>
              <a:ext cx="40320" cy="28080"/>
            </p14:xfrm>
          </p:contentPart>
        </mc:Choice>
        <mc:Fallback xmlns="">
          <p:pic>
            <p:nvPicPr>
              <p:cNvPr id="74" name="Entrada de lápiz 73">
                <a:extLst>
                  <a:ext uri="{FF2B5EF4-FFF2-40B4-BE49-F238E27FC236}">
                    <a16:creationId xmlns:a16="http://schemas.microsoft.com/office/drawing/2014/main" id="{BF16AB57-1EA5-23FF-4C1C-CA294F57BB9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804482" y="2928132"/>
                <a:ext cx="70649" cy="5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7319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Ejemplo</a:t>
            </a:r>
            <a:r>
              <a:rPr lang="en-US"/>
              <a:t>: </a:t>
            </a:r>
            <a:r>
              <a:rPr lang="en-US" err="1"/>
              <a:t>Brazo</a:t>
            </a:r>
            <a:r>
              <a:rPr lang="en-US"/>
              <a:t> planar de 2 </a:t>
            </a:r>
            <a:r>
              <a:rPr lang="en-US" err="1"/>
              <a:t>DoF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74" y="1825625"/>
            <a:ext cx="57912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185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738" y="1730089"/>
            <a:ext cx="8030801" cy="43724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Cadena </a:t>
            </a:r>
            <a:r>
              <a:rPr lang="en-US" err="1"/>
              <a:t>Cinemática</a:t>
            </a:r>
            <a:r>
              <a:rPr lang="en-US"/>
              <a:t> </a:t>
            </a:r>
            <a:r>
              <a:rPr lang="en-US" err="1"/>
              <a:t>Abierta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92072"/>
            <a:ext cx="11130887" cy="47848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err="1"/>
              <a:t>Transformaciones</a:t>
            </a:r>
            <a:r>
              <a:rPr lang="en-US" sz="2000"/>
              <a:t> de </a:t>
            </a:r>
            <a:r>
              <a:rPr lang="en-US" sz="2000" err="1"/>
              <a:t>coordenadas</a:t>
            </a:r>
            <a:r>
              <a:rPr lang="en-US" sz="2000"/>
              <a:t> en </a:t>
            </a:r>
            <a:r>
              <a:rPr lang="en-US" sz="2000" err="1"/>
              <a:t>una</a:t>
            </a:r>
            <a:r>
              <a:rPr lang="en-US" sz="2000"/>
              <a:t> </a:t>
            </a:r>
            <a:r>
              <a:rPr lang="en-US" sz="2000" err="1"/>
              <a:t>cadena</a:t>
            </a:r>
            <a:r>
              <a:rPr lang="en-US" sz="2000"/>
              <a:t> </a:t>
            </a:r>
            <a:r>
              <a:rPr lang="en-US" sz="2000" err="1"/>
              <a:t>cinem</a:t>
            </a:r>
            <a:r>
              <a:rPr lang="es-ES_tradnl" sz="2000"/>
              <a:t>ática abierta</a:t>
            </a:r>
            <a:endParaRPr lang="en-US" sz="20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030" y="6102576"/>
            <a:ext cx="5191595" cy="64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15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Convenci</a:t>
            </a:r>
            <a:r>
              <a:rPr lang="es-ES_tradnl" err="1"/>
              <a:t>ón</a:t>
            </a:r>
            <a:r>
              <a:rPr lang="es-ES_tradnl"/>
              <a:t> </a:t>
            </a:r>
            <a:r>
              <a:rPr lang="es-ES_tradnl" err="1"/>
              <a:t>Denavit-Hartemberg</a:t>
            </a:r>
            <a:endParaRPr lang="es-C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2400"/>
              <a:t>Método sistemático general para definir la posición y orientación relativa de dos links consecutivos</a:t>
            </a:r>
          </a:p>
          <a:p>
            <a:r>
              <a:rPr lang="es-CO" sz="2400"/>
              <a:t>Consiste en determinar los marcos de referencia de los links y calcular las transformaciones de coordenadas entre ellos</a:t>
            </a:r>
          </a:p>
          <a:p>
            <a:r>
              <a:rPr lang="es-CO" sz="2400"/>
              <a:t>Los marcos de referencia pueden ser arbitrarios, pero es conveniente establecer algunas reglas </a:t>
            </a:r>
          </a:p>
          <a:p>
            <a:pPr lvl="1"/>
            <a:r>
              <a:rPr lang="en-US" sz="2000" err="1"/>
              <a:t>Elegir</a:t>
            </a:r>
            <a:r>
              <a:rPr lang="en-US" sz="2000"/>
              <a:t> el </a:t>
            </a:r>
            <a:r>
              <a:rPr lang="en-US" sz="2000" err="1"/>
              <a:t>Eje</a:t>
            </a:r>
            <a:r>
              <a:rPr lang="en-US" sz="2000"/>
              <a:t> </a:t>
            </a:r>
            <a:r>
              <a:rPr lang="en-US" sz="2000" i="1" err="1"/>
              <a:t>z</a:t>
            </a:r>
            <a:r>
              <a:rPr lang="en-US" sz="2000" i="1" baseline="-25000" err="1"/>
              <a:t>i</a:t>
            </a:r>
            <a:r>
              <a:rPr lang="en-US" sz="2000"/>
              <a:t> a lo largo del </a:t>
            </a:r>
            <a:r>
              <a:rPr lang="en-US" sz="2000" err="1"/>
              <a:t>eje</a:t>
            </a:r>
            <a:r>
              <a:rPr lang="en-US" sz="2000"/>
              <a:t> de la </a:t>
            </a:r>
            <a:r>
              <a:rPr lang="en-US" sz="2000" err="1"/>
              <a:t>juntura</a:t>
            </a:r>
            <a:r>
              <a:rPr lang="en-US" sz="2000"/>
              <a:t> </a:t>
            </a:r>
            <a:r>
              <a:rPr lang="en-US" sz="2000" i="1"/>
              <a:t>i+1</a:t>
            </a:r>
            <a:endParaRPr lang="en-US" sz="2000"/>
          </a:p>
          <a:p>
            <a:pPr lvl="1"/>
            <a:r>
              <a:rPr lang="en-US" sz="2000" err="1"/>
              <a:t>Localizar</a:t>
            </a:r>
            <a:r>
              <a:rPr lang="en-US" sz="2000"/>
              <a:t> el </a:t>
            </a:r>
            <a:r>
              <a:rPr lang="en-US" sz="2000" err="1"/>
              <a:t>origen</a:t>
            </a:r>
            <a:r>
              <a:rPr lang="en-US" sz="2000"/>
              <a:t> O</a:t>
            </a:r>
            <a:r>
              <a:rPr lang="en-US" sz="2000" i="1" baseline="-25000"/>
              <a:t>i </a:t>
            </a:r>
            <a:r>
              <a:rPr lang="en-US" sz="2000" err="1"/>
              <a:t>en</a:t>
            </a:r>
            <a:r>
              <a:rPr lang="en-US" sz="2000"/>
              <a:t> la </a:t>
            </a:r>
            <a:r>
              <a:rPr lang="en-US" sz="2000" err="1"/>
              <a:t>intersección</a:t>
            </a:r>
            <a:r>
              <a:rPr lang="en-US" sz="2000"/>
              <a:t> del </a:t>
            </a:r>
            <a:r>
              <a:rPr lang="en-US" sz="2000" err="1"/>
              <a:t>eje</a:t>
            </a:r>
            <a:r>
              <a:rPr lang="en-US" sz="2000"/>
              <a:t> </a:t>
            </a:r>
            <a:r>
              <a:rPr lang="es-ES_tradnl" sz="2000" i="1" err="1"/>
              <a:t>z</a:t>
            </a:r>
            <a:r>
              <a:rPr lang="es-ES_tradnl" sz="2000" i="1" baseline="-25000" err="1"/>
              <a:t>i</a:t>
            </a:r>
            <a:r>
              <a:rPr lang="es-ES_tradnl" sz="2000"/>
              <a:t> con </a:t>
            </a:r>
            <a:r>
              <a:rPr lang="es-ES_tradnl" sz="2000" b="1"/>
              <a:t>la normal común </a:t>
            </a:r>
            <a:r>
              <a:rPr lang="es-ES_tradnl" sz="2000"/>
              <a:t>a los ejes z</a:t>
            </a:r>
            <a:r>
              <a:rPr lang="es-ES_tradnl" sz="2000" i="1" baseline="-25000"/>
              <a:t>i-1</a:t>
            </a:r>
            <a:r>
              <a:rPr lang="es-ES_tradnl" sz="2000"/>
              <a:t> y </a:t>
            </a:r>
            <a:r>
              <a:rPr lang="es-ES_tradnl" sz="2000" err="1"/>
              <a:t>z</a:t>
            </a:r>
            <a:r>
              <a:rPr lang="es-ES_tradnl" sz="2000" i="1" baseline="-25000" err="1"/>
              <a:t>i</a:t>
            </a:r>
            <a:endParaRPr lang="en-US" sz="2000" i="1" baseline="-25000"/>
          </a:p>
          <a:p>
            <a:pPr lvl="1"/>
            <a:r>
              <a:rPr lang="en-US" sz="2000" err="1"/>
              <a:t>Elegir</a:t>
            </a:r>
            <a:r>
              <a:rPr lang="en-US" sz="2000"/>
              <a:t> el </a:t>
            </a:r>
            <a:r>
              <a:rPr lang="en-US" sz="2000" err="1"/>
              <a:t>eje</a:t>
            </a:r>
            <a:r>
              <a:rPr lang="en-US" sz="2000"/>
              <a:t> </a:t>
            </a:r>
            <a:r>
              <a:rPr lang="en-US" sz="2000" i="1"/>
              <a:t>x</a:t>
            </a:r>
            <a:r>
              <a:rPr lang="en-US" sz="2000" i="1" baseline="-25000"/>
              <a:t>i</a:t>
            </a:r>
            <a:r>
              <a:rPr lang="en-US" sz="2000"/>
              <a:t> a lo largo de la normal com</a:t>
            </a:r>
            <a:r>
              <a:rPr lang="es-ES_tradnl" sz="2000" err="1"/>
              <a:t>ún</a:t>
            </a:r>
            <a:r>
              <a:rPr lang="es-ES_tradnl" sz="2000"/>
              <a:t> </a:t>
            </a:r>
            <a:r>
              <a:rPr lang="en-US" sz="2000"/>
              <a:t>a </a:t>
            </a:r>
            <a:r>
              <a:rPr lang="en-US" sz="2000" err="1"/>
              <a:t>los</a:t>
            </a:r>
            <a:r>
              <a:rPr lang="en-US" sz="2000"/>
              <a:t> </a:t>
            </a:r>
            <a:r>
              <a:rPr lang="en-US" sz="2000" err="1"/>
              <a:t>ejes</a:t>
            </a:r>
            <a:r>
              <a:rPr lang="en-US" sz="2000"/>
              <a:t> </a:t>
            </a:r>
            <a:r>
              <a:rPr lang="en-US" sz="2000" i="1"/>
              <a:t>z</a:t>
            </a:r>
            <a:r>
              <a:rPr lang="en-US" sz="2000" i="1" baseline="-25000"/>
              <a:t>i-1</a:t>
            </a:r>
            <a:r>
              <a:rPr lang="en-US" sz="2000"/>
              <a:t> y </a:t>
            </a:r>
            <a:r>
              <a:rPr lang="en-US" sz="2000" i="1" err="1"/>
              <a:t>z</a:t>
            </a:r>
            <a:r>
              <a:rPr lang="en-US" sz="2000" i="1" baseline="-25000" err="1"/>
              <a:t>i</a:t>
            </a:r>
            <a:r>
              <a:rPr lang="en-US" sz="2000" i="1" baseline="-25000"/>
              <a:t> </a:t>
            </a:r>
            <a:r>
              <a:rPr lang="en-US" sz="2000" err="1"/>
              <a:t>en</a:t>
            </a:r>
            <a:r>
              <a:rPr lang="en-US" sz="2000"/>
              <a:t> </a:t>
            </a:r>
            <a:r>
              <a:rPr lang="en-US" sz="2000" err="1"/>
              <a:t>dirección</a:t>
            </a:r>
            <a:r>
              <a:rPr lang="en-US" sz="2000"/>
              <a:t> de la </a:t>
            </a:r>
            <a:r>
              <a:rPr lang="en-US" sz="2000" err="1"/>
              <a:t>juntura</a:t>
            </a:r>
            <a:r>
              <a:rPr lang="en-US" sz="2000"/>
              <a:t> </a:t>
            </a:r>
            <a:r>
              <a:rPr lang="en-US" sz="20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/>
              <a:t> a la </a:t>
            </a:r>
            <a:r>
              <a:rPr lang="en-US" sz="2000" err="1"/>
              <a:t>juntura</a:t>
            </a:r>
            <a:r>
              <a:rPr lang="en-US" sz="2000"/>
              <a:t> </a:t>
            </a:r>
            <a:r>
              <a:rPr lang="en-US" sz="20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 +1</a:t>
            </a:r>
            <a:endParaRPr lang="en-US" sz="2000" i="1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000" err="1"/>
              <a:t>Elegir</a:t>
            </a:r>
            <a:r>
              <a:rPr lang="en-US" sz="2000"/>
              <a:t> el </a:t>
            </a:r>
            <a:r>
              <a:rPr lang="en-US" sz="2000" err="1"/>
              <a:t>eje</a:t>
            </a:r>
            <a:r>
              <a:rPr lang="en-US" sz="2000"/>
              <a:t> </a:t>
            </a:r>
            <a:r>
              <a:rPr lang="en-US" sz="2000" i="1" err="1"/>
              <a:t>y</a:t>
            </a:r>
            <a:r>
              <a:rPr lang="en-US" sz="2000" i="1" baseline="-25000" err="1"/>
              <a:t>i</a:t>
            </a:r>
            <a:r>
              <a:rPr lang="en-US" sz="2000"/>
              <a:t> </a:t>
            </a:r>
            <a:r>
              <a:rPr lang="en-US" sz="2000" err="1"/>
              <a:t>seg</a:t>
            </a:r>
            <a:r>
              <a:rPr lang="es-ES_tradnl" sz="2000" err="1"/>
              <a:t>ún</a:t>
            </a:r>
            <a:r>
              <a:rPr lang="es-ES_tradnl" sz="2000"/>
              <a:t> la regla de la mano derecha</a:t>
            </a:r>
            <a:endParaRPr lang="en-US" sz="2000"/>
          </a:p>
          <a:p>
            <a:pPr marL="457200" lvl="1" indent="0">
              <a:buNone/>
            </a:pPr>
            <a:endParaRPr lang="es-CO" sz="2000"/>
          </a:p>
        </p:txBody>
      </p:sp>
    </p:spTree>
    <p:extLst>
      <p:ext uri="{BB962C8B-B14F-4D97-AF65-F5344CB8AC3E}">
        <p14:creationId xmlns:p14="http://schemas.microsoft.com/office/powerpoint/2010/main" val="3749557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102E390225F4D499C7443B3988D8D84" ma:contentTypeVersion="8" ma:contentTypeDescription="Crear nuevo documento." ma:contentTypeScope="" ma:versionID="af1666ece3b6aa070b6939fca56f03bc">
  <xsd:schema xmlns:xsd="http://www.w3.org/2001/XMLSchema" xmlns:xs="http://www.w3.org/2001/XMLSchema" xmlns:p="http://schemas.microsoft.com/office/2006/metadata/properties" xmlns:ns3="a8e74ce3-e147-45c8-85a4-3863c0180279" targetNamespace="http://schemas.microsoft.com/office/2006/metadata/properties" ma:root="true" ma:fieldsID="74fb29c5183831dacc979813741eb84c" ns3:_="">
    <xsd:import namespace="a8e74ce3-e147-45c8-85a4-3863c018027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e74ce3-e147-45c8-85a4-3863c01802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164A291-A209-44F9-8EB8-DC2040323F4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91C4366-FA92-4539-9CA9-75553370CC1F}">
  <ds:schemaRefs>
    <ds:schemaRef ds:uri="a8e74ce3-e147-45c8-85a4-3863c018027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99E0626-6586-48CC-AA98-028F42937C1D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a8e74ce3-e147-45c8-85a4-3863c0180279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471</Words>
  <Application>Microsoft Macintosh PowerPoint</Application>
  <PresentationFormat>Panorámica</PresentationFormat>
  <Paragraphs>53</Paragraphs>
  <Slides>14</Slides>
  <Notes>0</Notes>
  <HiddenSlides>2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Wingdings</vt:lpstr>
      <vt:lpstr>Office Theme</vt:lpstr>
      <vt:lpstr>TRANSFORMACIONES HOMOGÉNEAS CINEMÁTICA DIRECTA</vt:lpstr>
      <vt:lpstr>Transformación de Coordenadas</vt:lpstr>
      <vt:lpstr>Transformaciones Homogéneas</vt:lpstr>
      <vt:lpstr>Presentación de PowerPoint</vt:lpstr>
      <vt:lpstr>Presentación de PowerPoint</vt:lpstr>
      <vt:lpstr>Cinemática directa</vt:lpstr>
      <vt:lpstr>Ejemplo: Brazo planar de 2 DoF</vt:lpstr>
      <vt:lpstr>Cadena Cinemática Abierta</vt:lpstr>
      <vt:lpstr>Convención Denavit-Hartemberg</vt:lpstr>
      <vt:lpstr>Convención Denavit-Hartemberg</vt:lpstr>
      <vt:lpstr>Convención Denavit-Hartemberg</vt:lpstr>
      <vt:lpstr>Convención Denavit-Hartemberg</vt:lpstr>
      <vt:lpstr>Convención Denavit-Hartemberg</vt:lpstr>
      <vt:lpstr>Convención Denavit-Hartemberg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Robótica</dc:title>
  <dc:creator>Alexandra Velasco Vivas</dc:creator>
  <cp:lastModifiedBy>velasco-a@javeriana.edu.co</cp:lastModifiedBy>
  <cp:revision>19</cp:revision>
  <dcterms:created xsi:type="dcterms:W3CDTF">2016-01-18T00:42:11Z</dcterms:created>
  <dcterms:modified xsi:type="dcterms:W3CDTF">2024-08-06T01:56:07Z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0x010100E102E390225F4D499C7443B3988D8D84</vt:lpwstr>
  </property>
</Properties>
</file>